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Montserrat Semi-Bold" charset="1" panose="00000700000000000000"/>
      <p:regular r:id="rId19"/>
    </p:embeddedFont>
    <p:embeddedFont>
      <p:font typeface="Montserrat" charset="1" panose="00000500000000000000"/>
      <p:regular r:id="rId20"/>
    </p:embeddedFont>
    <p:embeddedFont>
      <p:font typeface="Montserrat Light" charset="1" panose="00000400000000000000"/>
      <p:regular r:id="rId21"/>
    </p:embeddedFont>
    <p:embeddedFont>
      <p:font typeface="Montserrat Bold" charset="1" panose="00000800000000000000"/>
      <p:regular r:id="rId22"/>
    </p:embeddedFont>
    <p:embeddedFont>
      <p:font typeface="Poppins" charset="1" panose="000005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VAGzEJzvQ1s.mp4" Type="http://schemas.openxmlformats.org/officeDocument/2006/relationships/video"/><Relationship Id="rId4" Target="../media/VAGzEJzvQ1s.mp4" Type="http://schemas.microsoft.com/office/2007/relationships/media"/><Relationship Id="rId5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jpeg" Type="http://schemas.openxmlformats.org/officeDocument/2006/relationships/image"/><Relationship Id="rId5" Target="../media/image32.jpeg" Type="http://schemas.openxmlformats.org/officeDocument/2006/relationships/image"/><Relationship Id="rId6" Target="../media/image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2.png" Type="http://schemas.openxmlformats.org/officeDocument/2006/relationships/image"/><Relationship Id="rId2" Target="../media/image33.jpeg" Type="http://schemas.openxmlformats.org/officeDocument/2006/relationships/image"/><Relationship Id="rId3" Target="../media/image34.jpe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23401" t="0" r="14991" b="19472"/>
          <a:stretch>
            <a:fillRect/>
          </a:stretch>
        </p:blipFill>
        <p:spPr>
          <a:xfrm flipH="false" flipV="false" rot="0">
            <a:off x="-170985" y="3659933"/>
            <a:ext cx="8894867" cy="6627067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4138212" y="-2418956"/>
            <a:ext cx="8299576" cy="6584448"/>
            <a:chOff x="0" y="0"/>
            <a:chExt cx="102452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24520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520">
                  <a:moveTo>
                    <a:pt x="512260" y="0"/>
                  </a:moveTo>
                  <a:cubicBezTo>
                    <a:pt x="229347" y="0"/>
                    <a:pt x="0" y="181951"/>
                    <a:pt x="0" y="406400"/>
                  </a:cubicBezTo>
                  <a:cubicBezTo>
                    <a:pt x="0" y="630849"/>
                    <a:pt x="229347" y="812800"/>
                    <a:pt x="512260" y="812800"/>
                  </a:cubicBezTo>
                  <a:cubicBezTo>
                    <a:pt x="795173" y="812800"/>
                    <a:pt x="1024520" y="630849"/>
                    <a:pt x="1024520" y="406400"/>
                  </a:cubicBezTo>
                  <a:cubicBezTo>
                    <a:pt x="1024520" y="181951"/>
                    <a:pt x="795173" y="0"/>
                    <a:pt x="512260" y="0"/>
                  </a:cubicBezTo>
                  <a:close/>
                </a:path>
              </a:pathLst>
            </a:custGeom>
            <a:solidFill>
              <a:srgbClr val="232F57">
                <a:alpha val="1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96049" y="38100"/>
              <a:ext cx="832422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5132848" y="8120191"/>
            <a:ext cx="8605745" cy="6584448"/>
            <a:chOff x="0" y="0"/>
            <a:chExt cx="1062314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70985" y="-150805"/>
            <a:ext cx="18629969" cy="763533"/>
            <a:chOff x="0" y="0"/>
            <a:chExt cx="4638854" cy="19011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638854" cy="190119"/>
            </a:xfrm>
            <a:custGeom>
              <a:avLst/>
              <a:gdLst/>
              <a:ahLst/>
              <a:cxnLst/>
              <a:rect r="r" b="b" t="t" l="l"/>
              <a:pathLst>
                <a:path h="190119" w="4638854">
                  <a:moveTo>
                    <a:pt x="0" y="0"/>
                  </a:moveTo>
                  <a:lnTo>
                    <a:pt x="4638854" y="0"/>
                  </a:lnTo>
                  <a:lnTo>
                    <a:pt x="4638854" y="190119"/>
                  </a:lnTo>
                  <a:lnTo>
                    <a:pt x="0" y="190119"/>
                  </a:ln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4638854" cy="1615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83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028700" y="1377581"/>
            <a:ext cx="4777530" cy="1122612"/>
          </a:xfrm>
          <a:custGeom>
            <a:avLst/>
            <a:gdLst/>
            <a:ahLst/>
            <a:cxnLst/>
            <a:rect r="r" b="b" t="t" l="l"/>
            <a:pathLst>
              <a:path h="1122612" w="4777530">
                <a:moveTo>
                  <a:pt x="0" y="0"/>
                </a:moveTo>
                <a:lnTo>
                  <a:pt x="4777530" y="0"/>
                </a:lnTo>
                <a:lnTo>
                  <a:pt x="4777530" y="1122612"/>
                </a:lnTo>
                <a:lnTo>
                  <a:pt x="0" y="11226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144000" y="6059254"/>
            <a:ext cx="8096483" cy="1030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97"/>
              </a:lnSpc>
            </a:pPr>
            <a:r>
              <a:rPr lang="en-US" b="true" sz="7593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Subtitle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44000" y="4451242"/>
            <a:ext cx="8539723" cy="738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5"/>
              </a:lnSpc>
            </a:pPr>
            <a:r>
              <a:rPr lang="en-US" sz="539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</a:t>
            </a:r>
            <a:r>
              <a:rPr lang="en-US" sz="539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Title: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144000" y="8140689"/>
            <a:ext cx="8539723" cy="546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1"/>
              </a:lnSpc>
            </a:pPr>
            <a:r>
              <a:rPr lang="en-US" sz="3251" spc="367">
                <a:solidFill>
                  <a:srgbClr val="A0182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NAME:XXXX XXXXX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D5E6E9">
                <a:alpha val="41961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D5E6E9">
                <a:alpha val="41961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-61303"/>
            <a:ext cx="7097836" cy="10409607"/>
            <a:chOff x="0" y="0"/>
            <a:chExt cx="9463781" cy="13879476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0" t="1052" r="0" b="1052"/>
            <a:stretch>
              <a:fillRect/>
            </a:stretch>
          </p:blipFill>
          <p:spPr>
            <a:xfrm flipH="false" flipV="false">
              <a:off x="0" y="0"/>
              <a:ext cx="9463781" cy="13879476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6625727" y="1607281"/>
            <a:ext cx="10387998" cy="7058445"/>
            <a:chOff x="0" y="0"/>
            <a:chExt cx="2735934" cy="185901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35934" cy="1859014"/>
            </a:xfrm>
            <a:custGeom>
              <a:avLst/>
              <a:gdLst/>
              <a:ahLst/>
              <a:cxnLst/>
              <a:rect r="r" b="b" t="t" l="l"/>
              <a:pathLst>
                <a:path h="1859014" w="2735934">
                  <a:moveTo>
                    <a:pt x="0" y="0"/>
                  </a:moveTo>
                  <a:lnTo>
                    <a:pt x="2735934" y="0"/>
                  </a:lnTo>
                  <a:lnTo>
                    <a:pt x="2735934" y="1859014"/>
                  </a:lnTo>
                  <a:lnTo>
                    <a:pt x="0" y="18590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2735934" cy="18971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577731" y="2159583"/>
            <a:ext cx="9033008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Improving Health in Our Communities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670567" y="5396494"/>
            <a:ext cx="7211467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 strike="noStrike" u="none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670567" y="7277891"/>
            <a:ext cx="7211467" cy="727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</a:pPr>
            <a:r>
              <a:rPr lang="en-US" sz="2100" strike="noStrike" u="none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670567" y="4835911"/>
            <a:ext cx="550654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Access to Healthcare Services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670567" y="6717309"/>
            <a:ext cx="475430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Healthy Lifestyle Promotion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D5E6E9">
                <a:alpha val="41961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D5E6E9">
                <a:alpha val="41961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31597" y="5873715"/>
            <a:ext cx="6870819" cy="1682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44"/>
              </a:lnSpc>
            </a:pPr>
            <a:r>
              <a:rPr lang="en-US" sz="2100" strike="noStrike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 presented before an audience. It serves a variety of purpose, making presentations more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31597" y="2294560"/>
            <a:ext cx="7085577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Leading You to Better Health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9144000" y="2345404"/>
            <a:ext cx="3586148" cy="2798096"/>
            <a:chOff x="0" y="0"/>
            <a:chExt cx="944500" cy="73694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44500" cy="736947"/>
            </a:xfrm>
            <a:custGeom>
              <a:avLst/>
              <a:gdLst/>
              <a:ahLst/>
              <a:cxnLst/>
              <a:rect r="r" b="b" t="t" l="l"/>
              <a:pathLst>
                <a:path h="736947" w="944500">
                  <a:moveTo>
                    <a:pt x="28065" y="0"/>
                  </a:moveTo>
                  <a:lnTo>
                    <a:pt x="916435" y="0"/>
                  </a:lnTo>
                  <a:cubicBezTo>
                    <a:pt x="931935" y="0"/>
                    <a:pt x="944500" y="12565"/>
                    <a:pt x="944500" y="28065"/>
                  </a:cubicBezTo>
                  <a:lnTo>
                    <a:pt x="944500" y="708882"/>
                  </a:lnTo>
                  <a:cubicBezTo>
                    <a:pt x="944500" y="724382"/>
                    <a:pt x="931935" y="736947"/>
                    <a:pt x="916435" y="736947"/>
                  </a:cubicBezTo>
                  <a:lnTo>
                    <a:pt x="28065" y="736947"/>
                  </a:lnTo>
                  <a:cubicBezTo>
                    <a:pt x="12565" y="736947"/>
                    <a:pt x="0" y="724382"/>
                    <a:pt x="0" y="708882"/>
                  </a:cubicBezTo>
                  <a:lnTo>
                    <a:pt x="0" y="28065"/>
                  </a:lnTo>
                  <a:cubicBezTo>
                    <a:pt x="0" y="12565"/>
                    <a:pt x="12565" y="0"/>
                    <a:pt x="280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944500" cy="7750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9144000" y="5247165"/>
            <a:ext cx="3586148" cy="2798096"/>
            <a:chOff x="0" y="0"/>
            <a:chExt cx="944500" cy="73694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4500" cy="736947"/>
            </a:xfrm>
            <a:custGeom>
              <a:avLst/>
              <a:gdLst/>
              <a:ahLst/>
              <a:cxnLst/>
              <a:rect r="r" b="b" t="t" l="l"/>
              <a:pathLst>
                <a:path h="736947" w="944500">
                  <a:moveTo>
                    <a:pt x="28065" y="0"/>
                  </a:moveTo>
                  <a:lnTo>
                    <a:pt x="916435" y="0"/>
                  </a:lnTo>
                  <a:cubicBezTo>
                    <a:pt x="931935" y="0"/>
                    <a:pt x="944500" y="12565"/>
                    <a:pt x="944500" y="28065"/>
                  </a:cubicBezTo>
                  <a:lnTo>
                    <a:pt x="944500" y="708882"/>
                  </a:lnTo>
                  <a:cubicBezTo>
                    <a:pt x="944500" y="724382"/>
                    <a:pt x="931935" y="736947"/>
                    <a:pt x="916435" y="736947"/>
                  </a:cubicBezTo>
                  <a:lnTo>
                    <a:pt x="28065" y="736947"/>
                  </a:lnTo>
                  <a:cubicBezTo>
                    <a:pt x="12565" y="736947"/>
                    <a:pt x="0" y="724382"/>
                    <a:pt x="0" y="708882"/>
                  </a:cubicBezTo>
                  <a:lnTo>
                    <a:pt x="0" y="28065"/>
                  </a:lnTo>
                  <a:cubicBezTo>
                    <a:pt x="0" y="12565"/>
                    <a:pt x="12565" y="0"/>
                    <a:pt x="280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944500" cy="7750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0443694" y="2862204"/>
            <a:ext cx="986759" cy="848613"/>
          </a:xfrm>
          <a:custGeom>
            <a:avLst/>
            <a:gdLst/>
            <a:ahLst/>
            <a:cxnLst/>
            <a:rect r="r" b="b" t="t" l="l"/>
            <a:pathLst>
              <a:path h="848613" w="986759">
                <a:moveTo>
                  <a:pt x="0" y="0"/>
                </a:moveTo>
                <a:lnTo>
                  <a:pt x="986759" y="0"/>
                </a:lnTo>
                <a:lnTo>
                  <a:pt x="986759" y="848613"/>
                </a:lnTo>
                <a:lnTo>
                  <a:pt x="0" y="848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9659128" y="3837395"/>
            <a:ext cx="2555891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 strike="noStrike" u="none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Highest Quality Of Medicine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659128" y="6739156"/>
            <a:ext cx="2555891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Mental Health Support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2841606" y="2345404"/>
            <a:ext cx="3586148" cy="2798096"/>
            <a:chOff x="0" y="0"/>
            <a:chExt cx="944500" cy="73694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44500" cy="736947"/>
            </a:xfrm>
            <a:custGeom>
              <a:avLst/>
              <a:gdLst/>
              <a:ahLst/>
              <a:cxnLst/>
              <a:rect r="r" b="b" t="t" l="l"/>
              <a:pathLst>
                <a:path h="736947" w="944500">
                  <a:moveTo>
                    <a:pt x="28065" y="0"/>
                  </a:moveTo>
                  <a:lnTo>
                    <a:pt x="916435" y="0"/>
                  </a:lnTo>
                  <a:cubicBezTo>
                    <a:pt x="931935" y="0"/>
                    <a:pt x="944500" y="12565"/>
                    <a:pt x="944500" y="28065"/>
                  </a:cubicBezTo>
                  <a:lnTo>
                    <a:pt x="944500" y="708882"/>
                  </a:lnTo>
                  <a:cubicBezTo>
                    <a:pt x="944500" y="724382"/>
                    <a:pt x="931935" y="736947"/>
                    <a:pt x="916435" y="736947"/>
                  </a:cubicBezTo>
                  <a:lnTo>
                    <a:pt x="28065" y="736947"/>
                  </a:lnTo>
                  <a:cubicBezTo>
                    <a:pt x="12565" y="736947"/>
                    <a:pt x="0" y="724382"/>
                    <a:pt x="0" y="708882"/>
                  </a:cubicBezTo>
                  <a:lnTo>
                    <a:pt x="0" y="28065"/>
                  </a:lnTo>
                  <a:cubicBezTo>
                    <a:pt x="0" y="12565"/>
                    <a:pt x="12565" y="0"/>
                    <a:pt x="280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944500" cy="7750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841606" y="5247165"/>
            <a:ext cx="3586148" cy="2798096"/>
            <a:chOff x="0" y="0"/>
            <a:chExt cx="944500" cy="736947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44500" cy="736947"/>
            </a:xfrm>
            <a:custGeom>
              <a:avLst/>
              <a:gdLst/>
              <a:ahLst/>
              <a:cxnLst/>
              <a:rect r="r" b="b" t="t" l="l"/>
              <a:pathLst>
                <a:path h="736947" w="944500">
                  <a:moveTo>
                    <a:pt x="28065" y="0"/>
                  </a:moveTo>
                  <a:lnTo>
                    <a:pt x="916435" y="0"/>
                  </a:lnTo>
                  <a:cubicBezTo>
                    <a:pt x="931935" y="0"/>
                    <a:pt x="944500" y="12565"/>
                    <a:pt x="944500" y="28065"/>
                  </a:cubicBezTo>
                  <a:lnTo>
                    <a:pt x="944500" y="708882"/>
                  </a:lnTo>
                  <a:cubicBezTo>
                    <a:pt x="944500" y="724382"/>
                    <a:pt x="931935" y="736947"/>
                    <a:pt x="916435" y="736947"/>
                  </a:cubicBezTo>
                  <a:lnTo>
                    <a:pt x="28065" y="736947"/>
                  </a:lnTo>
                  <a:cubicBezTo>
                    <a:pt x="12565" y="736947"/>
                    <a:pt x="0" y="724382"/>
                    <a:pt x="0" y="708882"/>
                  </a:cubicBezTo>
                  <a:lnTo>
                    <a:pt x="0" y="28065"/>
                  </a:lnTo>
                  <a:cubicBezTo>
                    <a:pt x="0" y="12565"/>
                    <a:pt x="12565" y="0"/>
                    <a:pt x="280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944500" cy="7750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3356734" y="3837395"/>
            <a:ext cx="2555891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Preventive Care and Screenings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067688" y="6739156"/>
            <a:ext cx="3133983" cy="789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Social Determinants of Health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4322654" y="5699948"/>
            <a:ext cx="624052" cy="854865"/>
          </a:xfrm>
          <a:custGeom>
            <a:avLst/>
            <a:gdLst/>
            <a:ahLst/>
            <a:cxnLst/>
            <a:rect r="r" b="b" t="t" l="l"/>
            <a:pathLst>
              <a:path h="854865" w="624052">
                <a:moveTo>
                  <a:pt x="0" y="0"/>
                </a:moveTo>
                <a:lnTo>
                  <a:pt x="624051" y="0"/>
                </a:lnTo>
                <a:lnTo>
                  <a:pt x="624051" y="854865"/>
                </a:lnTo>
                <a:lnTo>
                  <a:pt x="0" y="854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8" id="28"/>
          <p:cNvSpPr/>
          <p:nvPr/>
        </p:nvSpPr>
        <p:spPr>
          <a:xfrm flipH="false" flipV="false" rot="0">
            <a:off x="10456760" y="5699948"/>
            <a:ext cx="960628" cy="943162"/>
          </a:xfrm>
          <a:custGeom>
            <a:avLst/>
            <a:gdLst/>
            <a:ahLst/>
            <a:cxnLst/>
            <a:rect r="r" b="b" t="t" l="l"/>
            <a:pathLst>
              <a:path h="943162" w="960628">
                <a:moveTo>
                  <a:pt x="0" y="0"/>
                </a:moveTo>
                <a:lnTo>
                  <a:pt x="960628" y="0"/>
                </a:lnTo>
                <a:lnTo>
                  <a:pt x="960628" y="943162"/>
                </a:lnTo>
                <a:lnTo>
                  <a:pt x="0" y="943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9" id="29"/>
          <p:cNvSpPr/>
          <p:nvPr/>
        </p:nvSpPr>
        <p:spPr>
          <a:xfrm flipH="false" flipV="false" rot="0">
            <a:off x="14205534" y="2904024"/>
            <a:ext cx="858291" cy="806794"/>
          </a:xfrm>
          <a:custGeom>
            <a:avLst/>
            <a:gdLst/>
            <a:ahLst/>
            <a:cxnLst/>
            <a:rect r="r" b="b" t="t" l="l"/>
            <a:pathLst>
              <a:path h="806794" w="858291">
                <a:moveTo>
                  <a:pt x="0" y="0"/>
                </a:moveTo>
                <a:lnTo>
                  <a:pt x="858291" y="0"/>
                </a:lnTo>
                <a:lnTo>
                  <a:pt x="858291" y="806793"/>
                </a:lnTo>
                <a:lnTo>
                  <a:pt x="0" y="8067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0" id="30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53410" y="5293683"/>
            <a:ext cx="18974623" cy="5152394"/>
            <a:chOff x="0" y="0"/>
            <a:chExt cx="4997432" cy="13570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97431" cy="1357009"/>
            </a:xfrm>
            <a:custGeom>
              <a:avLst/>
              <a:gdLst/>
              <a:ahLst/>
              <a:cxnLst/>
              <a:rect r="r" b="b" t="t" l="l"/>
              <a:pathLst>
                <a:path h="1357009" w="4997431">
                  <a:moveTo>
                    <a:pt x="0" y="0"/>
                  </a:moveTo>
                  <a:lnTo>
                    <a:pt x="4997431" y="0"/>
                  </a:lnTo>
                  <a:lnTo>
                    <a:pt x="4997431" y="1357009"/>
                  </a:lnTo>
                  <a:lnTo>
                    <a:pt x="0" y="135700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997432" cy="13951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31597" y="8045341"/>
            <a:ext cx="5342578" cy="1066993"/>
            <a:chOff x="0" y="0"/>
            <a:chExt cx="1407099" cy="2810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07099" cy="281019"/>
            </a:xfrm>
            <a:custGeom>
              <a:avLst/>
              <a:gdLst/>
              <a:ahLst/>
              <a:cxnLst/>
              <a:rect r="r" b="b" t="t" l="l"/>
              <a:pathLst>
                <a:path h="281019" w="1407099">
                  <a:moveTo>
                    <a:pt x="14491" y="0"/>
                  </a:moveTo>
                  <a:lnTo>
                    <a:pt x="1392608" y="0"/>
                  </a:lnTo>
                  <a:cubicBezTo>
                    <a:pt x="1396451" y="0"/>
                    <a:pt x="1400137" y="1527"/>
                    <a:pt x="1402854" y="4244"/>
                  </a:cubicBezTo>
                  <a:cubicBezTo>
                    <a:pt x="1405572" y="6962"/>
                    <a:pt x="1407099" y="10648"/>
                    <a:pt x="1407099" y="14491"/>
                  </a:cubicBezTo>
                  <a:lnTo>
                    <a:pt x="1407099" y="266528"/>
                  </a:lnTo>
                  <a:cubicBezTo>
                    <a:pt x="1407099" y="274531"/>
                    <a:pt x="1400611" y="281019"/>
                    <a:pt x="1392608" y="281019"/>
                  </a:cubicBezTo>
                  <a:lnTo>
                    <a:pt x="14491" y="281019"/>
                  </a:lnTo>
                  <a:cubicBezTo>
                    <a:pt x="6488" y="281019"/>
                    <a:pt x="0" y="274531"/>
                    <a:pt x="0" y="266528"/>
                  </a:cubicBezTo>
                  <a:lnTo>
                    <a:pt x="0" y="14491"/>
                  </a:lnTo>
                  <a:cubicBezTo>
                    <a:pt x="0" y="6488"/>
                    <a:pt x="6488" y="0"/>
                    <a:pt x="14491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407099" cy="3191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753273" y="8255895"/>
            <a:ext cx="385182" cy="645885"/>
          </a:xfrm>
          <a:custGeom>
            <a:avLst/>
            <a:gdLst/>
            <a:ahLst/>
            <a:cxnLst/>
            <a:rect r="r" b="b" t="t" l="l"/>
            <a:pathLst>
              <a:path h="645885" w="385182">
                <a:moveTo>
                  <a:pt x="0" y="0"/>
                </a:moveTo>
                <a:lnTo>
                  <a:pt x="385183" y="0"/>
                </a:lnTo>
                <a:lnTo>
                  <a:pt x="385183" y="645885"/>
                </a:lnTo>
                <a:lnTo>
                  <a:pt x="0" y="64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9736942" y="3915024"/>
            <a:ext cx="7243861" cy="4154991"/>
            <a:chOff x="0" y="0"/>
            <a:chExt cx="7981950" cy="45783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D5E6E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5E6E9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l="0" t="-3228" r="0" b="-3228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9144000" y="4848000"/>
            <a:ext cx="1970024" cy="3898031"/>
            <a:chOff x="0" y="0"/>
            <a:chExt cx="2620010" cy="51841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5"/>
              <a:stretch>
                <a:fillRect l="-112628" t="0" r="-112628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436A99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436A99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D5E6E9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D5E6E9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D5E6E9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D5E6E9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436A99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1431597" y="5916319"/>
            <a:ext cx="6870819" cy="1651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18"/>
              </a:lnSpc>
            </a:pPr>
            <a:r>
              <a:rPr lang="en-US" sz="2100" strike="noStrike" u="none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 presented before an audience. It serves a variety of purpose, making presentations more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31597" y="1993675"/>
            <a:ext cx="7990371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Ask Your Doctor</a:t>
            </a:r>
          </a:p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Wherever You Are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465171" y="8172089"/>
            <a:ext cx="3218813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0"/>
              </a:lnSpc>
              <a:spcBef>
                <a:spcPct val="0"/>
              </a:spcBef>
            </a:pPr>
            <a:r>
              <a:rPr lang="en-US" b="true" sz="2100" strike="noStrike" u="none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Get Application Here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770785" y="5120131"/>
            <a:ext cx="11517215" cy="4802073"/>
            <a:chOff x="0" y="0"/>
            <a:chExt cx="3033341" cy="12647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33341" cy="1264744"/>
            </a:xfrm>
            <a:custGeom>
              <a:avLst/>
              <a:gdLst/>
              <a:ahLst/>
              <a:cxnLst/>
              <a:rect r="r" b="b" t="t" l="l"/>
              <a:pathLst>
                <a:path h="1264744" w="3033341">
                  <a:moveTo>
                    <a:pt x="0" y="0"/>
                  </a:moveTo>
                  <a:lnTo>
                    <a:pt x="3033341" y="0"/>
                  </a:lnTo>
                  <a:lnTo>
                    <a:pt x="3033341" y="1264744"/>
                  </a:lnTo>
                  <a:lnTo>
                    <a:pt x="0" y="1264744"/>
                  </a:lnTo>
                  <a:close/>
                </a:path>
              </a:pathLst>
            </a:custGeom>
            <a:solidFill>
              <a:srgbClr val="091A3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033341" cy="13028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771908" y="1995958"/>
            <a:ext cx="4540829" cy="8984810"/>
            <a:chOff x="0" y="0"/>
            <a:chExt cx="2620010" cy="518414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22189" t="0" r="-22189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3857468" y="3667342"/>
            <a:ext cx="3957763" cy="7831114"/>
            <a:chOff x="0" y="0"/>
            <a:chExt cx="2620010" cy="51841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22189" t="0" r="-22189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9175596" y="8254391"/>
            <a:ext cx="368617" cy="368617"/>
          </a:xfrm>
          <a:custGeom>
            <a:avLst/>
            <a:gdLst/>
            <a:ahLst/>
            <a:cxnLst/>
            <a:rect r="r" b="b" t="t" l="l"/>
            <a:pathLst>
              <a:path h="368617" w="368617">
                <a:moveTo>
                  <a:pt x="0" y="0"/>
                </a:moveTo>
                <a:lnTo>
                  <a:pt x="368617" y="0"/>
                </a:lnTo>
                <a:lnTo>
                  <a:pt x="368617" y="368617"/>
                </a:lnTo>
                <a:lnTo>
                  <a:pt x="0" y="36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186642" y="7054312"/>
            <a:ext cx="346525" cy="441178"/>
          </a:xfrm>
          <a:custGeom>
            <a:avLst/>
            <a:gdLst/>
            <a:ahLst/>
            <a:cxnLst/>
            <a:rect r="r" b="b" t="t" l="l"/>
            <a:pathLst>
              <a:path h="441178" w="346525">
                <a:moveTo>
                  <a:pt x="0" y="0"/>
                </a:moveTo>
                <a:lnTo>
                  <a:pt x="346525" y="0"/>
                </a:lnTo>
                <a:lnTo>
                  <a:pt x="346525" y="441177"/>
                </a:lnTo>
                <a:lnTo>
                  <a:pt x="0" y="4411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148222" y="7696673"/>
            <a:ext cx="423365" cy="302177"/>
          </a:xfrm>
          <a:custGeom>
            <a:avLst/>
            <a:gdLst/>
            <a:ahLst/>
            <a:cxnLst/>
            <a:rect r="r" b="b" t="t" l="l"/>
            <a:pathLst>
              <a:path h="302177" w="423365">
                <a:moveTo>
                  <a:pt x="0" y="0"/>
                </a:moveTo>
                <a:lnTo>
                  <a:pt x="423365" y="0"/>
                </a:lnTo>
                <a:lnTo>
                  <a:pt x="423365" y="302178"/>
                </a:lnTo>
                <a:lnTo>
                  <a:pt x="0" y="302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186642" y="8885631"/>
            <a:ext cx="394627" cy="372669"/>
          </a:xfrm>
          <a:custGeom>
            <a:avLst/>
            <a:gdLst/>
            <a:ahLst/>
            <a:cxnLst/>
            <a:rect r="r" b="b" t="t" l="l"/>
            <a:pathLst>
              <a:path h="372669" w="394627">
                <a:moveTo>
                  <a:pt x="0" y="0"/>
                </a:moveTo>
                <a:lnTo>
                  <a:pt x="394627" y="0"/>
                </a:lnTo>
                <a:lnTo>
                  <a:pt x="394627" y="372669"/>
                </a:lnTo>
                <a:lnTo>
                  <a:pt x="0" y="3726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0007784" y="8851392"/>
            <a:ext cx="5471653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0"/>
              </a:lnSpc>
              <a:spcBef>
                <a:spcPct val="0"/>
              </a:spcBef>
            </a:pPr>
            <a:r>
              <a:rPr lang="en-US" sz="2100" strike="noStrike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+90-xxx-xx xx / +90-xxx-xx xx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007784" y="8187621"/>
            <a:ext cx="4585652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www.uvecd.org.tr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007784" y="7591943"/>
            <a:ext cx="4870369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1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Mail: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007784" y="6454989"/>
            <a:ext cx="4870369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1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Orcid: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007784" y="7023822"/>
            <a:ext cx="6235332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Adress: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007784" y="5790906"/>
            <a:ext cx="6235332" cy="40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Name: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979834" y="2156751"/>
            <a:ext cx="7099116" cy="2352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370"/>
              </a:lnSpc>
              <a:spcBef>
                <a:spcPct val="0"/>
              </a:spcBef>
            </a:pPr>
            <a:r>
              <a:rPr lang="en-US" b="true" sz="7496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Get In Touch With Us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1134458" y="1049672"/>
            <a:ext cx="2388765" cy="561306"/>
          </a:xfrm>
          <a:custGeom>
            <a:avLst/>
            <a:gdLst/>
            <a:ahLst/>
            <a:cxnLst/>
            <a:rect r="r" b="b" t="t" l="l"/>
            <a:pathLst>
              <a:path h="561306" w="2388765">
                <a:moveTo>
                  <a:pt x="0" y="0"/>
                </a:moveTo>
                <a:lnTo>
                  <a:pt x="2388765" y="0"/>
                </a:lnTo>
                <a:lnTo>
                  <a:pt x="2388765" y="561306"/>
                </a:lnTo>
                <a:lnTo>
                  <a:pt x="0" y="5613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426419" y="1951684"/>
            <a:ext cx="6383632" cy="6383632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127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127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2"/>
              <a:stretch>
                <a:fillRect l="-25031" t="0" r="-2503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77949" y="2479717"/>
            <a:ext cx="9445156" cy="5855599"/>
            <a:chOff x="0" y="0"/>
            <a:chExt cx="2351840" cy="145804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51840" cy="1458041"/>
            </a:xfrm>
            <a:custGeom>
              <a:avLst/>
              <a:gdLst/>
              <a:ahLst/>
              <a:cxnLst/>
              <a:rect r="r" b="b" t="t" l="l"/>
              <a:pathLst>
                <a:path h="1458041" w="2351840">
                  <a:moveTo>
                    <a:pt x="27049" y="0"/>
                  </a:moveTo>
                  <a:lnTo>
                    <a:pt x="2324791" y="0"/>
                  </a:lnTo>
                  <a:cubicBezTo>
                    <a:pt x="2339729" y="0"/>
                    <a:pt x="2351840" y="12110"/>
                    <a:pt x="2351840" y="27049"/>
                  </a:cubicBezTo>
                  <a:lnTo>
                    <a:pt x="2351840" y="1430992"/>
                  </a:lnTo>
                  <a:cubicBezTo>
                    <a:pt x="2351840" y="1445931"/>
                    <a:pt x="2339729" y="1458041"/>
                    <a:pt x="2324791" y="1458041"/>
                  </a:cubicBezTo>
                  <a:lnTo>
                    <a:pt x="27049" y="1458041"/>
                  </a:lnTo>
                  <a:cubicBezTo>
                    <a:pt x="12110" y="1458041"/>
                    <a:pt x="0" y="1445931"/>
                    <a:pt x="0" y="1430992"/>
                  </a:cubicBezTo>
                  <a:lnTo>
                    <a:pt x="0" y="27049"/>
                  </a:lnTo>
                  <a:cubicBezTo>
                    <a:pt x="0" y="12110"/>
                    <a:pt x="12110" y="0"/>
                    <a:pt x="2704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28575"/>
              <a:ext cx="2351840" cy="14294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83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5132848" y="8120191"/>
            <a:ext cx="8605745" cy="6584448"/>
            <a:chOff x="0" y="0"/>
            <a:chExt cx="1062314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436A99">
                <a:alpha val="41961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4945846" y="8120191"/>
            <a:ext cx="8605745" cy="6584448"/>
            <a:chOff x="0" y="0"/>
            <a:chExt cx="1062314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935539" y="6070209"/>
            <a:ext cx="4713755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40"/>
              </a:lnSpc>
              <a:spcBef>
                <a:spcPct val="0"/>
              </a:spcBef>
            </a:pPr>
            <a:r>
              <a:rPr lang="en-US" sz="2100" u="none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 use as lectures, speeches, reports, and more. It is mostly presented before an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453816" y="6060684"/>
            <a:ext cx="2263372" cy="1189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 Story About Wardiere Medical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53816" y="3349990"/>
            <a:ext cx="7112283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25"/>
              </a:lnSpc>
            </a:pPr>
            <a:r>
              <a:rPr lang="en-US" b="true" sz="65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About Wardiere Medical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D5E6E9">
                <a:alpha val="41961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72343" y="6743233"/>
            <a:ext cx="4838474" cy="2138874"/>
            <a:chOff x="0" y="0"/>
            <a:chExt cx="1172918" cy="51849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2918" cy="518495"/>
            </a:xfrm>
            <a:custGeom>
              <a:avLst/>
              <a:gdLst/>
              <a:ahLst/>
              <a:cxnLst/>
              <a:rect r="r" b="b" t="t" l="l"/>
              <a:pathLst>
                <a:path h="518495" w="1172918">
                  <a:moveTo>
                    <a:pt x="36802" y="0"/>
                  </a:moveTo>
                  <a:lnTo>
                    <a:pt x="1136117" y="0"/>
                  </a:lnTo>
                  <a:cubicBezTo>
                    <a:pt x="1156442" y="0"/>
                    <a:pt x="1172918" y="16477"/>
                    <a:pt x="1172918" y="36802"/>
                  </a:cubicBezTo>
                  <a:lnTo>
                    <a:pt x="1172918" y="481693"/>
                  </a:lnTo>
                  <a:cubicBezTo>
                    <a:pt x="1172918" y="502018"/>
                    <a:pt x="1156442" y="518495"/>
                    <a:pt x="1136117" y="518495"/>
                  </a:cubicBezTo>
                  <a:lnTo>
                    <a:pt x="36802" y="518495"/>
                  </a:lnTo>
                  <a:cubicBezTo>
                    <a:pt x="16477" y="518495"/>
                    <a:pt x="0" y="502018"/>
                    <a:pt x="0" y="481693"/>
                  </a:cubicBezTo>
                  <a:lnTo>
                    <a:pt x="0" y="36802"/>
                  </a:lnTo>
                  <a:cubicBezTo>
                    <a:pt x="0" y="16477"/>
                    <a:pt x="16477" y="0"/>
                    <a:pt x="368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172918" cy="5565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765510" y="6743233"/>
            <a:ext cx="4838474" cy="2138874"/>
            <a:chOff x="0" y="0"/>
            <a:chExt cx="1172918" cy="51849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72918" cy="518495"/>
            </a:xfrm>
            <a:custGeom>
              <a:avLst/>
              <a:gdLst/>
              <a:ahLst/>
              <a:cxnLst/>
              <a:rect r="r" b="b" t="t" l="l"/>
              <a:pathLst>
                <a:path h="518495" w="1172918">
                  <a:moveTo>
                    <a:pt x="36802" y="0"/>
                  </a:moveTo>
                  <a:lnTo>
                    <a:pt x="1136117" y="0"/>
                  </a:lnTo>
                  <a:cubicBezTo>
                    <a:pt x="1156442" y="0"/>
                    <a:pt x="1172918" y="16477"/>
                    <a:pt x="1172918" y="36802"/>
                  </a:cubicBezTo>
                  <a:lnTo>
                    <a:pt x="1172918" y="481693"/>
                  </a:lnTo>
                  <a:cubicBezTo>
                    <a:pt x="1172918" y="502018"/>
                    <a:pt x="1156442" y="518495"/>
                    <a:pt x="1136117" y="518495"/>
                  </a:cubicBezTo>
                  <a:lnTo>
                    <a:pt x="36802" y="518495"/>
                  </a:lnTo>
                  <a:cubicBezTo>
                    <a:pt x="16477" y="518495"/>
                    <a:pt x="0" y="502018"/>
                    <a:pt x="0" y="481693"/>
                  </a:cubicBezTo>
                  <a:lnTo>
                    <a:pt x="0" y="36802"/>
                  </a:lnTo>
                  <a:cubicBezTo>
                    <a:pt x="0" y="16477"/>
                    <a:pt x="16477" y="0"/>
                    <a:pt x="368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72918" cy="5565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977183" y="6743233"/>
            <a:ext cx="4838474" cy="2138874"/>
            <a:chOff x="0" y="0"/>
            <a:chExt cx="1172918" cy="51849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72918" cy="518495"/>
            </a:xfrm>
            <a:custGeom>
              <a:avLst/>
              <a:gdLst/>
              <a:ahLst/>
              <a:cxnLst/>
              <a:rect r="r" b="b" t="t" l="l"/>
              <a:pathLst>
                <a:path h="518495" w="1172918">
                  <a:moveTo>
                    <a:pt x="36802" y="0"/>
                  </a:moveTo>
                  <a:lnTo>
                    <a:pt x="1136117" y="0"/>
                  </a:lnTo>
                  <a:cubicBezTo>
                    <a:pt x="1156442" y="0"/>
                    <a:pt x="1172918" y="16477"/>
                    <a:pt x="1172918" y="36802"/>
                  </a:cubicBezTo>
                  <a:lnTo>
                    <a:pt x="1172918" y="481693"/>
                  </a:lnTo>
                  <a:cubicBezTo>
                    <a:pt x="1172918" y="502018"/>
                    <a:pt x="1156442" y="518495"/>
                    <a:pt x="1136117" y="518495"/>
                  </a:cubicBezTo>
                  <a:lnTo>
                    <a:pt x="36802" y="518495"/>
                  </a:lnTo>
                  <a:cubicBezTo>
                    <a:pt x="16477" y="518495"/>
                    <a:pt x="0" y="502018"/>
                    <a:pt x="0" y="481693"/>
                  </a:cubicBezTo>
                  <a:lnTo>
                    <a:pt x="0" y="36802"/>
                  </a:lnTo>
                  <a:cubicBezTo>
                    <a:pt x="0" y="16477"/>
                    <a:pt x="16477" y="0"/>
                    <a:pt x="368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172918" cy="5565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472343" y="4258548"/>
            <a:ext cx="4838474" cy="2721607"/>
            <a:chOff x="0" y="0"/>
            <a:chExt cx="1128903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106" t="0" r="-106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6765510" y="4258548"/>
            <a:ext cx="4838474" cy="2721607"/>
            <a:chOff x="0" y="0"/>
            <a:chExt cx="1128903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0" t="-9228" r="0" b="-9228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1977183" y="4258548"/>
            <a:ext cx="4838474" cy="2721607"/>
            <a:chOff x="0" y="0"/>
            <a:chExt cx="1128903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287761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0" t="-9228" r="0" b="-9228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D5E6E9">
                <a:alpha val="41961"/>
              </a:srgbClr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462117" y="2093461"/>
            <a:ext cx="5303393" cy="170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50"/>
              </a:lnSpc>
              <a:spcBef>
                <a:spcPct val="0"/>
              </a:spcBef>
            </a:pPr>
            <a:r>
              <a:rPr lang="en-US" b="true" sz="54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About Our Services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815086" y="7176695"/>
            <a:ext cx="225431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Primary Care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108253" y="7176695"/>
            <a:ext cx="2551833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Specialty Care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319926" y="7176695"/>
            <a:ext cx="303869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Emergency Care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603120" y="2190879"/>
            <a:ext cx="9433613" cy="1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D5E6E9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 presented before an audience. It serves a variety of purpose, making presentations more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815086" y="7708568"/>
            <a:ext cx="4083649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108253" y="7708568"/>
            <a:ext cx="3997544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352637" y="7708568"/>
            <a:ext cx="3973967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5902645"/>
            <a:chOff x="0" y="0"/>
            <a:chExt cx="24384000" cy="7870194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1216" r="0" b="40429"/>
            <a:stretch>
              <a:fillRect/>
            </a:stretch>
          </p:blipFill>
          <p:spPr>
            <a:xfrm flipH="false" flipV="false">
              <a:off x="0" y="0"/>
              <a:ext cx="24384000" cy="7870194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5E83B4">
                <a:alpha val="41961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5E83B4">
                <a:alpha val="41961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8700" y="4995992"/>
            <a:ext cx="16230600" cy="4262308"/>
            <a:chOff x="0" y="0"/>
            <a:chExt cx="4274726" cy="112258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274726" cy="1122583"/>
            </a:xfrm>
            <a:custGeom>
              <a:avLst/>
              <a:gdLst/>
              <a:ahLst/>
              <a:cxnLst/>
              <a:rect r="r" b="b" t="t" l="l"/>
              <a:pathLst>
                <a:path h="1122583" w="4274726">
                  <a:moveTo>
                    <a:pt x="15741" y="0"/>
                  </a:moveTo>
                  <a:lnTo>
                    <a:pt x="4258985" y="0"/>
                  </a:lnTo>
                  <a:cubicBezTo>
                    <a:pt x="4267679" y="0"/>
                    <a:pt x="4274726" y="7047"/>
                    <a:pt x="4274726" y="15741"/>
                  </a:cubicBezTo>
                  <a:lnTo>
                    <a:pt x="4274726" y="1106842"/>
                  </a:lnTo>
                  <a:cubicBezTo>
                    <a:pt x="4274726" y="1111017"/>
                    <a:pt x="4273067" y="1115021"/>
                    <a:pt x="4270115" y="1117973"/>
                  </a:cubicBezTo>
                  <a:cubicBezTo>
                    <a:pt x="4267164" y="1120925"/>
                    <a:pt x="4263160" y="1122583"/>
                    <a:pt x="4258985" y="1122583"/>
                  </a:cubicBezTo>
                  <a:lnTo>
                    <a:pt x="15741" y="1122583"/>
                  </a:lnTo>
                  <a:cubicBezTo>
                    <a:pt x="11566" y="1122583"/>
                    <a:pt x="7562" y="1120925"/>
                    <a:pt x="4610" y="1117973"/>
                  </a:cubicBezTo>
                  <a:cubicBezTo>
                    <a:pt x="1658" y="1115021"/>
                    <a:pt x="0" y="1111017"/>
                    <a:pt x="0" y="1106842"/>
                  </a:cubicBezTo>
                  <a:lnTo>
                    <a:pt x="0" y="15741"/>
                  </a:lnTo>
                  <a:cubicBezTo>
                    <a:pt x="0" y="7047"/>
                    <a:pt x="7047" y="0"/>
                    <a:pt x="1574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4274726" cy="10940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028700" y="1028700"/>
            <a:ext cx="2388765" cy="561306"/>
          </a:xfrm>
          <a:custGeom>
            <a:avLst/>
            <a:gdLst/>
            <a:ahLst/>
            <a:cxnLst/>
            <a:rect r="r" b="b" t="t" l="l"/>
            <a:pathLst>
              <a:path h="561306" w="2388765">
                <a:moveTo>
                  <a:pt x="0" y="0"/>
                </a:moveTo>
                <a:lnTo>
                  <a:pt x="2388765" y="0"/>
                </a:lnTo>
                <a:lnTo>
                  <a:pt x="2388765" y="561306"/>
                </a:lnTo>
                <a:lnTo>
                  <a:pt x="0" y="561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148809" y="6080984"/>
            <a:ext cx="6338474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Process</a:t>
            </a:r>
          </a:p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Every Details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78988" y="6404770"/>
            <a:ext cx="6870819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 presented before an audience. It serves a variety of purpose, making presentations more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679287" y="9381876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37162" y="1933169"/>
            <a:ext cx="6533863" cy="6464470"/>
            <a:chOff x="0" y="0"/>
            <a:chExt cx="8711817" cy="8619293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6329" t="0" r="16329" b="0"/>
            <a:stretch>
              <a:fillRect/>
            </a:stretch>
          </p:blipFill>
          <p:spPr>
            <a:xfrm flipH="false" flipV="false">
              <a:off x="0" y="0"/>
              <a:ext cx="8711817" cy="8619293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025637" y="4474994"/>
            <a:ext cx="8425201" cy="3922644"/>
            <a:chOff x="0" y="0"/>
            <a:chExt cx="2218983" cy="103312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218983" cy="1033124"/>
            </a:xfrm>
            <a:custGeom>
              <a:avLst/>
              <a:gdLst/>
              <a:ahLst/>
              <a:cxnLst/>
              <a:rect r="r" b="b" t="t" l="l"/>
              <a:pathLst>
                <a:path h="1033124" w="2218983">
                  <a:moveTo>
                    <a:pt x="30324" y="0"/>
                  </a:moveTo>
                  <a:lnTo>
                    <a:pt x="2188659" y="0"/>
                  </a:lnTo>
                  <a:cubicBezTo>
                    <a:pt x="2196702" y="0"/>
                    <a:pt x="2204414" y="3195"/>
                    <a:pt x="2210101" y="8882"/>
                  </a:cubicBezTo>
                  <a:cubicBezTo>
                    <a:pt x="2215788" y="14568"/>
                    <a:pt x="2218983" y="22281"/>
                    <a:pt x="2218983" y="30324"/>
                  </a:cubicBezTo>
                  <a:lnTo>
                    <a:pt x="2218983" y="1002801"/>
                  </a:lnTo>
                  <a:cubicBezTo>
                    <a:pt x="2218983" y="1010843"/>
                    <a:pt x="2215788" y="1018556"/>
                    <a:pt x="2210101" y="1024243"/>
                  </a:cubicBezTo>
                  <a:cubicBezTo>
                    <a:pt x="2204414" y="1029930"/>
                    <a:pt x="2196702" y="1033124"/>
                    <a:pt x="2188659" y="1033124"/>
                  </a:cubicBezTo>
                  <a:lnTo>
                    <a:pt x="30324" y="1033124"/>
                  </a:lnTo>
                  <a:cubicBezTo>
                    <a:pt x="22281" y="1033124"/>
                    <a:pt x="14568" y="1029930"/>
                    <a:pt x="8882" y="1024243"/>
                  </a:cubicBezTo>
                  <a:cubicBezTo>
                    <a:pt x="3195" y="1018556"/>
                    <a:pt x="0" y="1010843"/>
                    <a:pt x="0" y="1002801"/>
                  </a:cubicBezTo>
                  <a:lnTo>
                    <a:pt x="0" y="30324"/>
                  </a:lnTo>
                  <a:cubicBezTo>
                    <a:pt x="0" y="22281"/>
                    <a:pt x="3195" y="14568"/>
                    <a:pt x="8882" y="8882"/>
                  </a:cubicBezTo>
                  <a:cubicBezTo>
                    <a:pt x="14568" y="3195"/>
                    <a:pt x="22281" y="0"/>
                    <a:pt x="30324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28575"/>
              <a:ext cx="2218983" cy="10045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8966206" y="7247763"/>
            <a:ext cx="6281981" cy="780193"/>
            <a:chOff x="0" y="0"/>
            <a:chExt cx="1972627" cy="24499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72627" cy="244991"/>
            </a:xfrm>
            <a:custGeom>
              <a:avLst/>
              <a:gdLst/>
              <a:ahLst/>
              <a:cxnLst/>
              <a:rect r="r" b="b" t="t" l="l"/>
              <a:pathLst>
                <a:path h="244991" w="1972627">
                  <a:moveTo>
                    <a:pt x="19718" y="0"/>
                  </a:moveTo>
                  <a:lnTo>
                    <a:pt x="1952908" y="0"/>
                  </a:lnTo>
                  <a:cubicBezTo>
                    <a:pt x="1963799" y="0"/>
                    <a:pt x="1972627" y="8828"/>
                    <a:pt x="1972627" y="19718"/>
                  </a:cubicBezTo>
                  <a:lnTo>
                    <a:pt x="1972627" y="225273"/>
                  </a:lnTo>
                  <a:cubicBezTo>
                    <a:pt x="1972627" y="236163"/>
                    <a:pt x="1963799" y="244991"/>
                    <a:pt x="1952908" y="244991"/>
                  </a:cubicBezTo>
                  <a:lnTo>
                    <a:pt x="19718" y="244991"/>
                  </a:lnTo>
                  <a:cubicBezTo>
                    <a:pt x="8828" y="244991"/>
                    <a:pt x="0" y="236163"/>
                    <a:pt x="0" y="225273"/>
                  </a:cubicBezTo>
                  <a:lnTo>
                    <a:pt x="0" y="19718"/>
                  </a:lnTo>
                  <a:cubicBezTo>
                    <a:pt x="0" y="8828"/>
                    <a:pt x="8828" y="0"/>
                    <a:pt x="19718" y="0"/>
                  </a:cubicBezTo>
                  <a:close/>
                </a:path>
              </a:pathLst>
            </a:custGeom>
            <a:solidFill>
              <a:srgbClr val="232F57"/>
            </a:solidFill>
            <a:ln cap="sq">
              <a:noFill/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972627" cy="2164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069000" y="1895069"/>
            <a:ext cx="6338474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Take Care Of</a:t>
            </a:r>
          </a:p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Health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06831" y="7453348"/>
            <a:ext cx="1917381" cy="321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41"/>
              </a:lnSpc>
            </a:pPr>
            <a:r>
              <a:rPr lang="en-US" sz="181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(Cardiologist)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437443" y="7519940"/>
            <a:ext cx="3151713" cy="2739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3"/>
              </a:lnSpc>
            </a:pPr>
            <a:r>
              <a:rPr lang="en-US" b="true" sz="21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Dr. Connor Hamilton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9069000" y="5138928"/>
            <a:ext cx="6920209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 presented before an audience. It serves a variety of purpose, making presentations more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26595" y="2019818"/>
            <a:ext cx="3944130" cy="5831996"/>
            <a:chOff x="0" y="0"/>
            <a:chExt cx="5258839" cy="7775995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6472" t="11616" r="43872" b="373"/>
            <a:stretch>
              <a:fillRect/>
            </a:stretch>
          </p:blipFill>
          <p:spPr>
            <a:xfrm flipH="false" flipV="false">
              <a:off x="0" y="0"/>
              <a:ext cx="5258839" cy="7775995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2816240" y="2019818"/>
            <a:ext cx="3944130" cy="5744609"/>
            <a:chOff x="0" y="0"/>
            <a:chExt cx="5258839" cy="7659479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5042" t="0" r="47583" b="0"/>
            <a:stretch>
              <a:fillRect/>
            </a:stretch>
          </p:blipFill>
          <p:spPr>
            <a:xfrm flipH="false" flipV="false">
              <a:off x="0" y="0"/>
              <a:ext cx="5258839" cy="7659479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12610" y="4666456"/>
            <a:ext cx="6003767" cy="722143"/>
            <a:chOff x="0" y="0"/>
            <a:chExt cx="1581239" cy="1901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81239" cy="190194"/>
            </a:xfrm>
            <a:custGeom>
              <a:avLst/>
              <a:gdLst/>
              <a:ahLst/>
              <a:cxnLst/>
              <a:rect r="r" b="b" t="t" l="l"/>
              <a:pathLst>
                <a:path h="190194" w="1581239">
                  <a:moveTo>
                    <a:pt x="25790" y="0"/>
                  </a:moveTo>
                  <a:lnTo>
                    <a:pt x="1555449" y="0"/>
                  </a:lnTo>
                  <a:cubicBezTo>
                    <a:pt x="1562289" y="0"/>
                    <a:pt x="1568849" y="2717"/>
                    <a:pt x="1573685" y="7554"/>
                  </a:cubicBezTo>
                  <a:cubicBezTo>
                    <a:pt x="1578522" y="12390"/>
                    <a:pt x="1581239" y="18950"/>
                    <a:pt x="1581239" y="25790"/>
                  </a:cubicBezTo>
                  <a:lnTo>
                    <a:pt x="1581239" y="164404"/>
                  </a:lnTo>
                  <a:cubicBezTo>
                    <a:pt x="1581239" y="171244"/>
                    <a:pt x="1578522" y="177804"/>
                    <a:pt x="1573685" y="182640"/>
                  </a:cubicBezTo>
                  <a:cubicBezTo>
                    <a:pt x="1568849" y="187477"/>
                    <a:pt x="1562289" y="190194"/>
                    <a:pt x="1555449" y="190194"/>
                  </a:cubicBezTo>
                  <a:lnTo>
                    <a:pt x="25790" y="190194"/>
                  </a:lnTo>
                  <a:cubicBezTo>
                    <a:pt x="18950" y="190194"/>
                    <a:pt x="12390" y="187477"/>
                    <a:pt x="7554" y="182640"/>
                  </a:cubicBezTo>
                  <a:cubicBezTo>
                    <a:pt x="2717" y="177804"/>
                    <a:pt x="0" y="171244"/>
                    <a:pt x="0" y="164404"/>
                  </a:cubicBezTo>
                  <a:lnTo>
                    <a:pt x="0" y="25790"/>
                  </a:lnTo>
                  <a:cubicBezTo>
                    <a:pt x="0" y="18950"/>
                    <a:pt x="2717" y="12390"/>
                    <a:pt x="7554" y="7554"/>
                  </a:cubicBezTo>
                  <a:cubicBezTo>
                    <a:pt x="12390" y="2717"/>
                    <a:pt x="18950" y="0"/>
                    <a:pt x="2579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1581239" cy="161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612610" y="6581168"/>
            <a:ext cx="6003767" cy="722143"/>
            <a:chOff x="0" y="0"/>
            <a:chExt cx="1581239" cy="19019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81239" cy="190194"/>
            </a:xfrm>
            <a:custGeom>
              <a:avLst/>
              <a:gdLst/>
              <a:ahLst/>
              <a:cxnLst/>
              <a:rect r="r" b="b" t="t" l="l"/>
              <a:pathLst>
                <a:path h="190194" w="1581239">
                  <a:moveTo>
                    <a:pt x="25790" y="0"/>
                  </a:moveTo>
                  <a:lnTo>
                    <a:pt x="1555449" y="0"/>
                  </a:lnTo>
                  <a:cubicBezTo>
                    <a:pt x="1562289" y="0"/>
                    <a:pt x="1568849" y="2717"/>
                    <a:pt x="1573685" y="7554"/>
                  </a:cubicBezTo>
                  <a:cubicBezTo>
                    <a:pt x="1578522" y="12390"/>
                    <a:pt x="1581239" y="18950"/>
                    <a:pt x="1581239" y="25790"/>
                  </a:cubicBezTo>
                  <a:lnTo>
                    <a:pt x="1581239" y="164404"/>
                  </a:lnTo>
                  <a:cubicBezTo>
                    <a:pt x="1581239" y="171244"/>
                    <a:pt x="1578522" y="177804"/>
                    <a:pt x="1573685" y="182640"/>
                  </a:cubicBezTo>
                  <a:cubicBezTo>
                    <a:pt x="1568849" y="187477"/>
                    <a:pt x="1562289" y="190194"/>
                    <a:pt x="1555449" y="190194"/>
                  </a:cubicBezTo>
                  <a:lnTo>
                    <a:pt x="25790" y="190194"/>
                  </a:lnTo>
                  <a:cubicBezTo>
                    <a:pt x="18950" y="190194"/>
                    <a:pt x="12390" y="187477"/>
                    <a:pt x="7554" y="182640"/>
                  </a:cubicBezTo>
                  <a:cubicBezTo>
                    <a:pt x="2717" y="177804"/>
                    <a:pt x="0" y="171244"/>
                    <a:pt x="0" y="164404"/>
                  </a:cubicBezTo>
                  <a:lnTo>
                    <a:pt x="0" y="25790"/>
                  </a:lnTo>
                  <a:cubicBezTo>
                    <a:pt x="0" y="18950"/>
                    <a:pt x="2717" y="12390"/>
                    <a:pt x="7554" y="7554"/>
                  </a:cubicBezTo>
                  <a:cubicBezTo>
                    <a:pt x="12390" y="2717"/>
                    <a:pt x="18950" y="0"/>
                    <a:pt x="2579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1581239" cy="161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781966" y="7490743"/>
            <a:ext cx="3556241" cy="722143"/>
            <a:chOff x="0" y="0"/>
            <a:chExt cx="936623" cy="19019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36623" cy="190194"/>
            </a:xfrm>
            <a:custGeom>
              <a:avLst/>
              <a:gdLst/>
              <a:ahLst/>
              <a:cxnLst/>
              <a:rect r="r" b="b" t="t" l="l"/>
              <a:pathLst>
                <a:path h="190194" w="936623">
                  <a:moveTo>
                    <a:pt x="15239" y="0"/>
                  </a:moveTo>
                  <a:lnTo>
                    <a:pt x="921384" y="0"/>
                  </a:lnTo>
                  <a:cubicBezTo>
                    <a:pt x="925426" y="0"/>
                    <a:pt x="929302" y="1606"/>
                    <a:pt x="932160" y="4463"/>
                  </a:cubicBezTo>
                  <a:cubicBezTo>
                    <a:pt x="935018" y="7321"/>
                    <a:pt x="936623" y="11197"/>
                    <a:pt x="936623" y="15239"/>
                  </a:cubicBezTo>
                  <a:lnTo>
                    <a:pt x="936623" y="174955"/>
                  </a:lnTo>
                  <a:cubicBezTo>
                    <a:pt x="936623" y="178997"/>
                    <a:pt x="935018" y="182873"/>
                    <a:pt x="932160" y="185731"/>
                  </a:cubicBezTo>
                  <a:cubicBezTo>
                    <a:pt x="929302" y="188589"/>
                    <a:pt x="925426" y="190194"/>
                    <a:pt x="921384" y="190194"/>
                  </a:cubicBezTo>
                  <a:lnTo>
                    <a:pt x="15239" y="190194"/>
                  </a:lnTo>
                  <a:cubicBezTo>
                    <a:pt x="11197" y="190194"/>
                    <a:pt x="7321" y="188589"/>
                    <a:pt x="4463" y="185731"/>
                  </a:cubicBezTo>
                  <a:cubicBezTo>
                    <a:pt x="1606" y="182873"/>
                    <a:pt x="0" y="178997"/>
                    <a:pt x="0" y="174955"/>
                  </a:cubicBezTo>
                  <a:lnTo>
                    <a:pt x="0" y="15239"/>
                  </a:lnTo>
                  <a:cubicBezTo>
                    <a:pt x="0" y="11197"/>
                    <a:pt x="1606" y="7321"/>
                    <a:pt x="4463" y="4463"/>
                  </a:cubicBezTo>
                  <a:cubicBezTo>
                    <a:pt x="7321" y="1606"/>
                    <a:pt x="11197" y="0"/>
                    <a:pt x="1523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28575"/>
              <a:ext cx="936623" cy="161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726595" y="7490743"/>
            <a:ext cx="3556241" cy="722143"/>
            <a:chOff x="0" y="0"/>
            <a:chExt cx="936623" cy="19019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36623" cy="190194"/>
            </a:xfrm>
            <a:custGeom>
              <a:avLst/>
              <a:gdLst/>
              <a:ahLst/>
              <a:cxnLst/>
              <a:rect r="r" b="b" t="t" l="l"/>
              <a:pathLst>
                <a:path h="190194" w="936623">
                  <a:moveTo>
                    <a:pt x="15239" y="0"/>
                  </a:moveTo>
                  <a:lnTo>
                    <a:pt x="921384" y="0"/>
                  </a:lnTo>
                  <a:cubicBezTo>
                    <a:pt x="925426" y="0"/>
                    <a:pt x="929302" y="1606"/>
                    <a:pt x="932160" y="4463"/>
                  </a:cubicBezTo>
                  <a:cubicBezTo>
                    <a:pt x="935018" y="7321"/>
                    <a:pt x="936623" y="11197"/>
                    <a:pt x="936623" y="15239"/>
                  </a:cubicBezTo>
                  <a:lnTo>
                    <a:pt x="936623" y="174955"/>
                  </a:lnTo>
                  <a:cubicBezTo>
                    <a:pt x="936623" y="178997"/>
                    <a:pt x="935018" y="182873"/>
                    <a:pt x="932160" y="185731"/>
                  </a:cubicBezTo>
                  <a:cubicBezTo>
                    <a:pt x="929302" y="188589"/>
                    <a:pt x="925426" y="190194"/>
                    <a:pt x="921384" y="190194"/>
                  </a:cubicBezTo>
                  <a:lnTo>
                    <a:pt x="15239" y="190194"/>
                  </a:lnTo>
                  <a:cubicBezTo>
                    <a:pt x="11197" y="190194"/>
                    <a:pt x="7321" y="188589"/>
                    <a:pt x="4463" y="185731"/>
                  </a:cubicBezTo>
                  <a:cubicBezTo>
                    <a:pt x="1606" y="182873"/>
                    <a:pt x="0" y="178997"/>
                    <a:pt x="0" y="174955"/>
                  </a:cubicBezTo>
                  <a:lnTo>
                    <a:pt x="0" y="15239"/>
                  </a:lnTo>
                  <a:cubicBezTo>
                    <a:pt x="0" y="11197"/>
                    <a:pt x="1606" y="7321"/>
                    <a:pt x="4463" y="4463"/>
                  </a:cubicBezTo>
                  <a:cubicBezTo>
                    <a:pt x="7321" y="1606"/>
                    <a:pt x="11197" y="0"/>
                    <a:pt x="15239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28575"/>
              <a:ext cx="936623" cy="1616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664541" y="5547456"/>
            <a:ext cx="5565837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664541" y="7462168"/>
            <a:ext cx="5565837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64541" y="1853924"/>
            <a:ext cx="6338474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Specialist</a:t>
            </a:r>
          </a:p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Expert Doctor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677445" y="6761777"/>
            <a:ext cx="2792054" cy="322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1"/>
              </a:lnSpc>
            </a:pPr>
            <a:r>
              <a:rPr lang="en-US" sz="1915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(Orthopedic Surgeon)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971601" y="4847065"/>
            <a:ext cx="2071548" cy="322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1"/>
              </a:lnSpc>
            </a:pPr>
            <a:r>
              <a:rPr lang="en-US" sz="1915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(Hematologist)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953627" y="4893162"/>
            <a:ext cx="2723818" cy="295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b="true" sz="2199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Dr. Samira Hadid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953627" y="6807874"/>
            <a:ext cx="2805659" cy="295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b="true" sz="2199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Dr. Isabel Mercado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157257" y="7717449"/>
            <a:ext cx="2805659" cy="295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b="true" sz="2199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Dr. Isabel Mercado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052720" y="7717449"/>
            <a:ext cx="3080992" cy="2951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65"/>
              </a:lnSpc>
            </a:pPr>
            <a:r>
              <a:rPr lang="en-US" b="true" sz="2199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Dr. Connor Hamilton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703789" y="2147841"/>
            <a:ext cx="6533863" cy="2548995"/>
            <a:chOff x="0" y="0"/>
            <a:chExt cx="8711817" cy="339866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1730" r="0" b="21730"/>
            <a:stretch>
              <a:fillRect/>
            </a:stretch>
          </p:blipFill>
          <p:spPr>
            <a:xfrm flipH="false" flipV="false">
              <a:off x="0" y="0"/>
              <a:ext cx="8711817" cy="339866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050348" y="5550182"/>
            <a:ext cx="6533863" cy="2791097"/>
            <a:chOff x="0" y="0"/>
            <a:chExt cx="1720853" cy="73510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20853" cy="735104"/>
            </a:xfrm>
            <a:custGeom>
              <a:avLst/>
              <a:gdLst/>
              <a:ahLst/>
              <a:cxnLst/>
              <a:rect r="r" b="b" t="t" l="l"/>
              <a:pathLst>
                <a:path h="735104" w="1720853">
                  <a:moveTo>
                    <a:pt x="39101" y="0"/>
                  </a:moveTo>
                  <a:lnTo>
                    <a:pt x="1681751" y="0"/>
                  </a:lnTo>
                  <a:cubicBezTo>
                    <a:pt x="1703346" y="0"/>
                    <a:pt x="1720853" y="17506"/>
                    <a:pt x="1720853" y="39101"/>
                  </a:cubicBezTo>
                  <a:lnTo>
                    <a:pt x="1720853" y="696002"/>
                  </a:lnTo>
                  <a:cubicBezTo>
                    <a:pt x="1720853" y="717597"/>
                    <a:pt x="1703346" y="735104"/>
                    <a:pt x="1681751" y="735104"/>
                  </a:cubicBezTo>
                  <a:lnTo>
                    <a:pt x="39101" y="735104"/>
                  </a:lnTo>
                  <a:cubicBezTo>
                    <a:pt x="17506" y="735104"/>
                    <a:pt x="0" y="717597"/>
                    <a:pt x="0" y="696002"/>
                  </a:cubicBezTo>
                  <a:lnTo>
                    <a:pt x="0" y="39101"/>
                  </a:lnTo>
                  <a:cubicBezTo>
                    <a:pt x="0" y="17506"/>
                    <a:pt x="17506" y="0"/>
                    <a:pt x="3910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28575"/>
              <a:ext cx="1720853" cy="7065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703789" y="5550182"/>
            <a:ext cx="6533863" cy="2791097"/>
            <a:chOff x="0" y="0"/>
            <a:chExt cx="1720853" cy="73510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20853" cy="735104"/>
            </a:xfrm>
            <a:custGeom>
              <a:avLst/>
              <a:gdLst/>
              <a:ahLst/>
              <a:cxnLst/>
              <a:rect r="r" b="b" t="t" l="l"/>
              <a:pathLst>
                <a:path h="735104" w="1720853">
                  <a:moveTo>
                    <a:pt x="39101" y="0"/>
                  </a:moveTo>
                  <a:lnTo>
                    <a:pt x="1681751" y="0"/>
                  </a:lnTo>
                  <a:cubicBezTo>
                    <a:pt x="1703346" y="0"/>
                    <a:pt x="1720853" y="17506"/>
                    <a:pt x="1720853" y="39101"/>
                  </a:cubicBezTo>
                  <a:lnTo>
                    <a:pt x="1720853" y="696002"/>
                  </a:lnTo>
                  <a:cubicBezTo>
                    <a:pt x="1720853" y="717597"/>
                    <a:pt x="1703346" y="735104"/>
                    <a:pt x="1681751" y="735104"/>
                  </a:cubicBezTo>
                  <a:lnTo>
                    <a:pt x="39101" y="735104"/>
                  </a:lnTo>
                  <a:cubicBezTo>
                    <a:pt x="17506" y="735104"/>
                    <a:pt x="0" y="717597"/>
                    <a:pt x="0" y="696002"/>
                  </a:cubicBezTo>
                  <a:lnTo>
                    <a:pt x="0" y="39101"/>
                  </a:lnTo>
                  <a:cubicBezTo>
                    <a:pt x="0" y="17506"/>
                    <a:pt x="17506" y="0"/>
                    <a:pt x="3910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1720853" cy="7065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695599" y="7021994"/>
            <a:ext cx="5243360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A0182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</a:t>
            </a:r>
          </a:p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A0182F"/>
                </a:solidFill>
                <a:latin typeface="Montserrat"/>
                <a:ea typeface="Montserrat"/>
                <a:cs typeface="Montserrat"/>
                <a:sym typeface="Montserrat"/>
              </a:rPr>
              <a:t>can use as lectures, speeches, reports, and more. It is mostly presented before an audience.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49041" y="7021994"/>
            <a:ext cx="5243360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A0182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</a:t>
            </a:r>
          </a:p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 strike="noStrike" u="none">
                <a:solidFill>
                  <a:srgbClr val="A0182F"/>
                </a:solidFill>
                <a:latin typeface="Montserrat"/>
                <a:ea typeface="Montserrat"/>
                <a:cs typeface="Montserrat"/>
                <a:sym typeface="Montserrat"/>
              </a:rPr>
              <a:t>can use as lectures, speeches, reports, and more. It is mostly presented before an audience.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48042" y="2109741"/>
            <a:ext cx="6338474" cy="308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Life Is</a:t>
            </a:r>
          </a:p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Precious To Us 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3806542" y="5977795"/>
            <a:ext cx="3786810" cy="735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7"/>
              </a:lnSpc>
            </a:pPr>
            <a:r>
              <a:rPr lang="en-US" sz="2300" b="true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We Are Always Ready</a:t>
            </a:r>
          </a:p>
          <a:p>
            <a:pPr algn="l" marL="0" indent="0" lvl="0">
              <a:lnSpc>
                <a:spcPts val="2967"/>
              </a:lnSpc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For Your Health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459984" y="5977795"/>
            <a:ext cx="3786810" cy="735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67"/>
              </a:lnSpc>
              <a:spcBef>
                <a:spcPct val="0"/>
              </a:spcBef>
            </a:pPr>
            <a:r>
              <a:rPr lang="en-US" b="true" sz="2300" strike="noStrike" u="none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Your Life Is</a:t>
            </a:r>
          </a:p>
          <a:p>
            <a:pPr algn="l" marL="0" indent="0" lvl="0">
              <a:lnSpc>
                <a:spcPts val="2967"/>
              </a:lnSpc>
              <a:spcBef>
                <a:spcPct val="0"/>
              </a:spcBef>
            </a:pPr>
            <a:r>
              <a:rPr lang="en-US" b="true" sz="2300" strike="noStrike" u="none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Precious To Us 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2695599" y="5865152"/>
            <a:ext cx="877057" cy="848354"/>
          </a:xfrm>
          <a:custGeom>
            <a:avLst/>
            <a:gdLst/>
            <a:ahLst/>
            <a:cxnLst/>
            <a:rect r="r" b="b" t="t" l="l"/>
            <a:pathLst>
              <a:path h="848354" w="877057">
                <a:moveTo>
                  <a:pt x="0" y="0"/>
                </a:moveTo>
                <a:lnTo>
                  <a:pt x="877058" y="0"/>
                </a:lnTo>
                <a:lnTo>
                  <a:pt x="877058" y="848354"/>
                </a:lnTo>
                <a:lnTo>
                  <a:pt x="0" y="848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349041" y="5865152"/>
            <a:ext cx="729584" cy="848354"/>
          </a:xfrm>
          <a:custGeom>
            <a:avLst/>
            <a:gdLst/>
            <a:ahLst/>
            <a:cxnLst/>
            <a:rect r="r" b="b" t="t" l="l"/>
            <a:pathLst>
              <a:path h="848354" w="729584">
                <a:moveTo>
                  <a:pt x="0" y="0"/>
                </a:moveTo>
                <a:lnTo>
                  <a:pt x="729584" y="0"/>
                </a:lnTo>
                <a:lnTo>
                  <a:pt x="729584" y="848354"/>
                </a:lnTo>
                <a:lnTo>
                  <a:pt x="0" y="8483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3" id="23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D5E6E9">
                <a:alpha val="41961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232F57">
                <a:alpha val="41961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869049" y="-110366"/>
            <a:ext cx="6390251" cy="10507732"/>
            <a:chOff x="0" y="0"/>
            <a:chExt cx="1683029" cy="276746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83029" cy="2767468"/>
            </a:xfrm>
            <a:custGeom>
              <a:avLst/>
              <a:gdLst/>
              <a:ahLst/>
              <a:cxnLst/>
              <a:rect r="r" b="b" t="t" l="l"/>
              <a:pathLst>
                <a:path h="2767468" w="1683029">
                  <a:moveTo>
                    <a:pt x="0" y="0"/>
                  </a:moveTo>
                  <a:lnTo>
                    <a:pt x="1683029" y="0"/>
                  </a:lnTo>
                  <a:lnTo>
                    <a:pt x="1683029" y="2767468"/>
                  </a:lnTo>
                  <a:lnTo>
                    <a:pt x="0" y="2767468"/>
                  </a:ln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683029" cy="28055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163845" y="2026001"/>
            <a:ext cx="6672991" cy="6639725"/>
            <a:chOff x="0" y="0"/>
            <a:chExt cx="8897321" cy="8852967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2"/>
            <a:srcRect l="0" t="16791" r="0" b="16791"/>
            <a:stretch>
              <a:fillRect/>
            </a:stretch>
          </p:blipFill>
          <p:spPr>
            <a:xfrm flipH="false" flipV="false">
              <a:off x="0" y="0"/>
              <a:ext cx="8897321" cy="8852967"/>
            </a:xfrm>
            <a:prstGeom prst="rect">
              <a:avLst/>
            </a:prstGeom>
          </p:spPr>
        </p:pic>
      </p:grpSp>
      <p:grpSp>
        <p:nvGrpSpPr>
          <p:cNvPr name="Group 13" id="13"/>
          <p:cNvGrpSpPr/>
          <p:nvPr/>
        </p:nvGrpSpPr>
        <p:grpSpPr>
          <a:xfrm rot="0">
            <a:off x="6341252" y="4780259"/>
            <a:ext cx="3384818" cy="3885467"/>
            <a:chOff x="0" y="0"/>
            <a:chExt cx="4513091" cy="5180622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3"/>
            <a:srcRect l="20979" t="0" r="20979" b="0"/>
            <a:stretch>
              <a:fillRect/>
            </a:stretch>
          </p:blipFill>
          <p:spPr>
            <a:xfrm flipH="false" flipV="false">
              <a:off x="0" y="0"/>
              <a:ext cx="4513091" cy="5180622"/>
            </a:xfrm>
            <a:prstGeom prst="rect">
              <a:avLst/>
            </a:prstGeom>
          </p:spPr>
        </p:pic>
      </p:grpSp>
      <p:sp>
        <p:nvSpPr>
          <p:cNvPr name="Freeform 15" id="15"/>
          <p:cNvSpPr/>
          <p:nvPr/>
        </p:nvSpPr>
        <p:spPr>
          <a:xfrm flipH="false" flipV="false" rot="0">
            <a:off x="1134458" y="1049672"/>
            <a:ext cx="2388765" cy="561306"/>
          </a:xfrm>
          <a:custGeom>
            <a:avLst/>
            <a:gdLst/>
            <a:ahLst/>
            <a:cxnLst/>
            <a:rect r="r" b="b" t="t" l="l"/>
            <a:pathLst>
              <a:path h="561306" w="2388765">
                <a:moveTo>
                  <a:pt x="0" y="0"/>
                </a:moveTo>
                <a:lnTo>
                  <a:pt x="2388765" y="0"/>
                </a:lnTo>
                <a:lnTo>
                  <a:pt x="2388765" y="561306"/>
                </a:lnTo>
                <a:lnTo>
                  <a:pt x="0" y="561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431597" y="1987901"/>
            <a:ext cx="7945685" cy="205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125"/>
              </a:lnSpc>
              <a:spcBef>
                <a:spcPct val="0"/>
              </a:spcBef>
            </a:pPr>
            <a:r>
              <a:rPr lang="en-US" b="true" sz="65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Wardiere Medical Modern Facilities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31597" y="5965362"/>
            <a:ext cx="4670109" cy="171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65"/>
              </a:lnSpc>
            </a:pPr>
            <a:r>
              <a:rPr lang="en-US" sz="2100" strike="noStrike" u="none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use as lectures, speeches, reports, and more. It is mostly presented before an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32F5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273414" y="8665726"/>
            <a:ext cx="8605745" cy="6584448"/>
            <a:chOff x="0" y="0"/>
            <a:chExt cx="1062314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D5E6E9">
                <a:alpha val="41961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45846" y="8665726"/>
            <a:ext cx="8605745" cy="6584448"/>
            <a:chOff x="0" y="0"/>
            <a:chExt cx="106231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62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062314">
                  <a:moveTo>
                    <a:pt x="531157" y="0"/>
                  </a:moveTo>
                  <a:cubicBezTo>
                    <a:pt x="237807" y="0"/>
                    <a:pt x="0" y="181951"/>
                    <a:pt x="0" y="406400"/>
                  </a:cubicBezTo>
                  <a:cubicBezTo>
                    <a:pt x="0" y="630849"/>
                    <a:pt x="237807" y="812800"/>
                    <a:pt x="531157" y="812800"/>
                  </a:cubicBezTo>
                  <a:cubicBezTo>
                    <a:pt x="824507" y="812800"/>
                    <a:pt x="1062314" y="630849"/>
                    <a:pt x="1062314" y="406400"/>
                  </a:cubicBezTo>
                  <a:cubicBezTo>
                    <a:pt x="1062314" y="181951"/>
                    <a:pt x="824507" y="0"/>
                    <a:pt x="531157" y="0"/>
                  </a:cubicBezTo>
                  <a:close/>
                </a:path>
              </a:pathLst>
            </a:custGeom>
            <a:solidFill>
              <a:srgbClr val="D5E6E9">
                <a:alpha val="41961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99592" y="38100"/>
              <a:ext cx="86313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354449" y="2248463"/>
            <a:ext cx="5114845" cy="1521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909"/>
              </a:lnSpc>
            </a:pPr>
            <a:r>
              <a:rPr lang="en-US" b="true" sz="5471" strike="noStrike" u="non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Best Health Care Service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0" y="2545049"/>
            <a:ext cx="8755510" cy="6713251"/>
            <a:chOff x="0" y="0"/>
            <a:chExt cx="11674013" cy="8951001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2"/>
            <a:srcRect l="6553" t="0" r="6553" b="0"/>
            <a:stretch>
              <a:fillRect/>
            </a:stretch>
          </p:blipFill>
          <p:spPr>
            <a:xfrm flipH="false" flipV="false">
              <a:off x="0" y="0"/>
              <a:ext cx="11674013" cy="8951001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8426042" y="4118579"/>
            <a:ext cx="7585014" cy="1537211"/>
            <a:chOff x="0" y="0"/>
            <a:chExt cx="1997699" cy="40486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97699" cy="404862"/>
            </a:xfrm>
            <a:custGeom>
              <a:avLst/>
              <a:gdLst/>
              <a:ahLst/>
              <a:cxnLst/>
              <a:rect r="r" b="b" t="t" l="l"/>
              <a:pathLst>
                <a:path h="404862" w="1997699">
                  <a:moveTo>
                    <a:pt x="9186" y="0"/>
                  </a:moveTo>
                  <a:lnTo>
                    <a:pt x="1988513" y="0"/>
                  </a:lnTo>
                  <a:cubicBezTo>
                    <a:pt x="1993586" y="0"/>
                    <a:pt x="1997699" y="4113"/>
                    <a:pt x="1997699" y="9186"/>
                  </a:cubicBezTo>
                  <a:lnTo>
                    <a:pt x="1997699" y="395676"/>
                  </a:lnTo>
                  <a:cubicBezTo>
                    <a:pt x="1997699" y="400749"/>
                    <a:pt x="1993586" y="404862"/>
                    <a:pt x="1988513" y="404862"/>
                  </a:cubicBezTo>
                  <a:lnTo>
                    <a:pt x="9186" y="404862"/>
                  </a:lnTo>
                  <a:cubicBezTo>
                    <a:pt x="4113" y="404862"/>
                    <a:pt x="0" y="400749"/>
                    <a:pt x="0" y="395676"/>
                  </a:cubicBezTo>
                  <a:lnTo>
                    <a:pt x="0" y="9186"/>
                  </a:lnTo>
                  <a:cubicBezTo>
                    <a:pt x="0" y="4113"/>
                    <a:pt x="4113" y="0"/>
                    <a:pt x="918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28575"/>
              <a:ext cx="1997699" cy="376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426042" y="5751040"/>
            <a:ext cx="7585014" cy="1537211"/>
            <a:chOff x="0" y="0"/>
            <a:chExt cx="1997699" cy="40486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97699" cy="404862"/>
            </a:xfrm>
            <a:custGeom>
              <a:avLst/>
              <a:gdLst/>
              <a:ahLst/>
              <a:cxnLst/>
              <a:rect r="r" b="b" t="t" l="l"/>
              <a:pathLst>
                <a:path h="404862" w="1997699">
                  <a:moveTo>
                    <a:pt x="9186" y="0"/>
                  </a:moveTo>
                  <a:lnTo>
                    <a:pt x="1988513" y="0"/>
                  </a:lnTo>
                  <a:cubicBezTo>
                    <a:pt x="1993586" y="0"/>
                    <a:pt x="1997699" y="4113"/>
                    <a:pt x="1997699" y="9186"/>
                  </a:cubicBezTo>
                  <a:lnTo>
                    <a:pt x="1997699" y="395676"/>
                  </a:lnTo>
                  <a:cubicBezTo>
                    <a:pt x="1997699" y="400749"/>
                    <a:pt x="1993586" y="404862"/>
                    <a:pt x="1988513" y="404862"/>
                  </a:cubicBezTo>
                  <a:lnTo>
                    <a:pt x="9186" y="404862"/>
                  </a:lnTo>
                  <a:cubicBezTo>
                    <a:pt x="4113" y="404862"/>
                    <a:pt x="0" y="400749"/>
                    <a:pt x="0" y="395676"/>
                  </a:cubicBezTo>
                  <a:lnTo>
                    <a:pt x="0" y="9186"/>
                  </a:lnTo>
                  <a:cubicBezTo>
                    <a:pt x="0" y="4113"/>
                    <a:pt x="4113" y="0"/>
                    <a:pt x="918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28575"/>
              <a:ext cx="1997699" cy="376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426042" y="7383500"/>
            <a:ext cx="7585014" cy="1537211"/>
            <a:chOff x="0" y="0"/>
            <a:chExt cx="1997699" cy="40486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997699" cy="404862"/>
            </a:xfrm>
            <a:custGeom>
              <a:avLst/>
              <a:gdLst/>
              <a:ahLst/>
              <a:cxnLst/>
              <a:rect r="r" b="b" t="t" l="l"/>
              <a:pathLst>
                <a:path h="404862" w="1997699">
                  <a:moveTo>
                    <a:pt x="9186" y="0"/>
                  </a:moveTo>
                  <a:lnTo>
                    <a:pt x="1988513" y="0"/>
                  </a:lnTo>
                  <a:cubicBezTo>
                    <a:pt x="1993586" y="0"/>
                    <a:pt x="1997699" y="4113"/>
                    <a:pt x="1997699" y="9186"/>
                  </a:cubicBezTo>
                  <a:lnTo>
                    <a:pt x="1997699" y="395676"/>
                  </a:lnTo>
                  <a:cubicBezTo>
                    <a:pt x="1997699" y="400749"/>
                    <a:pt x="1993586" y="404862"/>
                    <a:pt x="1988513" y="404862"/>
                  </a:cubicBezTo>
                  <a:lnTo>
                    <a:pt x="9186" y="404862"/>
                  </a:lnTo>
                  <a:cubicBezTo>
                    <a:pt x="4113" y="404862"/>
                    <a:pt x="0" y="400749"/>
                    <a:pt x="0" y="395676"/>
                  </a:cubicBezTo>
                  <a:lnTo>
                    <a:pt x="0" y="9186"/>
                  </a:lnTo>
                  <a:cubicBezTo>
                    <a:pt x="0" y="4113"/>
                    <a:pt x="4113" y="0"/>
                    <a:pt x="9186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28575"/>
              <a:ext cx="1997699" cy="376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83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9810826" y="4314783"/>
            <a:ext cx="3510346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Insurance Coverage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810826" y="5947243"/>
            <a:ext cx="3816395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Patient-Centered Care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810826" y="7579704"/>
            <a:ext cx="3510346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b="true" sz="2300">
                <a:solidFill>
                  <a:srgbClr val="232F57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Continuity of Care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793735" y="4776753"/>
            <a:ext cx="5197211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tools that can use as lectures, speeches, reports, and more. It is mostly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793735" y="6409213"/>
            <a:ext cx="5197211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tools that can use as lectures, speeches, reports, and more. It is mostly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793735" y="8041674"/>
            <a:ext cx="5197211" cy="575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tools that can use as lectures, speeches, reports, and more. It is mostly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DAG1VySDxOc</dc:identifier>
  <dcterms:modified xsi:type="dcterms:W3CDTF">2011-08-01T06:04:30Z</dcterms:modified>
  <cp:revision>1</cp:revision>
  <dc:title>Blue and Green Modern Medical Presentation</dc:title>
</cp:coreProperties>
</file>