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51200000" cx="106920000"/>
  <p:notesSz cx="6858000" cy="9144000"/>
  <p:embeddedFontLst>
    <p:embeddedFont>
      <p:font typeface="Montserrat Ligh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541">
          <p15:clr>
            <a:srgbClr val="000000"/>
          </p15:clr>
        </p15:guide>
        <p15:guide id="2" pos="16838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iEtXU0PyjrmMJxrZ+7avkbyb42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541" orient="horz"/>
        <p:guide pos="1683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MontserratLight-boldItalic.fntdata"/><Relationship Id="rId9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Light-regular.fntdata"/><Relationship Id="rId8" Type="http://schemas.openxmlformats.org/officeDocument/2006/relationships/font" Target="fonts/Montserrat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84071" y="685800"/>
            <a:ext cx="18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484071" y="685800"/>
            <a:ext cx="18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-5267550" y="30566678"/>
            <a:ext cx="63995100" cy="48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212817" lvl="0" marL="457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7554"/>
            </a:lvl1pPr>
            <a:lvl2pPr indent="-1212817" lvl="1" marL="914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24110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0665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7221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7221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3403800" y="39237961"/>
            <a:ext cx="82737900" cy="120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21098700" y="27654961"/>
            <a:ext cx="82737900" cy="35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212817" lvl="0" marL="457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7554"/>
            </a:lvl1pPr>
            <a:lvl2pPr indent="-1212817" lvl="1" marL="914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24110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0665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7221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7221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4009500" y="30123278"/>
            <a:ext cx="45441000" cy="207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8019000" y="54949169"/>
            <a:ext cx="37422000" cy="24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lvl="0" algn="ctr">
              <a:spcBef>
                <a:spcPts val="5511"/>
              </a:spcBef>
              <a:spcAft>
                <a:spcPts val="0"/>
              </a:spcAft>
              <a:buClr>
                <a:srgbClr val="888888"/>
              </a:buClr>
              <a:buSzPts val="27555"/>
              <a:buNone/>
              <a:defRPr sz="27554">
                <a:solidFill>
                  <a:srgbClr val="888888"/>
                </a:solidFill>
              </a:defRPr>
            </a:lvl1pPr>
            <a:lvl2pPr lvl="1" algn="ctr">
              <a:spcBef>
                <a:spcPts val="4822"/>
              </a:spcBef>
              <a:spcAft>
                <a:spcPts val="0"/>
              </a:spcAft>
              <a:buClr>
                <a:srgbClr val="888888"/>
              </a:buClr>
              <a:buSzPts val="24110"/>
              <a:buNone/>
              <a:defRPr sz="24110">
                <a:solidFill>
                  <a:srgbClr val="888888"/>
                </a:solidFill>
              </a:defRPr>
            </a:lvl2pPr>
            <a:lvl3pPr lvl="2" algn="ctr">
              <a:spcBef>
                <a:spcPts val="4133"/>
              </a:spcBef>
              <a:spcAft>
                <a:spcPts val="0"/>
              </a:spcAft>
              <a:buClr>
                <a:srgbClr val="888888"/>
              </a:buClr>
              <a:buSzPts val="20666"/>
              <a:buNone/>
              <a:defRPr sz="20665">
                <a:solidFill>
                  <a:srgbClr val="888888"/>
                </a:solidFill>
              </a:defRPr>
            </a:lvl3pPr>
            <a:lvl4pPr lvl="3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4pPr>
            <a:lvl5pPr lvl="4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5pPr>
            <a:lvl6pPr lvl="5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6pPr>
            <a:lvl7pPr lvl="6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7pPr>
            <a:lvl8pPr lvl="7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8pPr>
            <a:lvl9pPr lvl="8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673000" y="22626128"/>
            <a:ext cx="481140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212817" lvl="0" marL="457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7554"/>
            </a:lvl1pPr>
            <a:lvl2pPr indent="-1212817" lvl="1" marL="914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24110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0665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7221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7221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222972" y="62311639"/>
            <a:ext cx="45441000" cy="19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443"/>
              <a:buFont typeface="Calibri"/>
              <a:buNone/>
              <a:defRPr b="1" sz="34443" cap="none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222972" y="41099651"/>
            <a:ext cx="45441000" cy="212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100"/>
              </a:spcBef>
              <a:spcAft>
                <a:spcPts val="0"/>
              </a:spcAft>
              <a:buClr>
                <a:srgbClr val="888888"/>
              </a:buClr>
              <a:buSzPts val="15499"/>
              <a:buNone/>
              <a:defRPr sz="154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755"/>
              </a:spcBef>
              <a:spcAft>
                <a:spcPts val="0"/>
              </a:spcAft>
              <a:buClr>
                <a:srgbClr val="888888"/>
              </a:buClr>
              <a:buSzPts val="13777"/>
              <a:buNone/>
              <a:defRPr sz="13777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673000" y="22626128"/>
            <a:ext cx="236115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759604" lvl="0" marL="45720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Char char="•"/>
              <a:defRPr sz="24110"/>
            </a:lvl1pPr>
            <a:lvl2pPr indent="-1540889" lvl="1" marL="9144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–"/>
              <a:defRPr sz="20665"/>
            </a:lvl2pPr>
            <a:lvl3pPr indent="-1322174" lvl="2" marL="13716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5499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5499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7175500" y="22626128"/>
            <a:ext cx="236115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759604" lvl="0" marL="45720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Char char="•"/>
              <a:defRPr sz="24110"/>
            </a:lvl1pPr>
            <a:lvl2pPr indent="-1540889" lvl="1" marL="9144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–"/>
              <a:defRPr sz="20665"/>
            </a:lvl2pPr>
            <a:lvl3pPr indent="-1322174" lvl="2" marL="13716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5499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5499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88"/>
              <a:buFont typeface="Calibri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2673000" y="21705827"/>
            <a:ext cx="23620800" cy="90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None/>
              <a:defRPr b="1" sz="20665"/>
            </a:lvl1pPr>
            <a:lvl2pPr indent="-228600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None/>
              <a:defRPr b="1" sz="17221"/>
            </a:lvl2pPr>
            <a:lvl3pPr indent="-228600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b="1" sz="15499"/>
            </a:lvl3pPr>
            <a:lvl4pPr indent="-228600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4pPr>
            <a:lvl5pPr indent="-228600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5pPr>
            <a:lvl6pPr indent="-228600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6pPr>
            <a:lvl7pPr indent="-228600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7pPr>
            <a:lvl8pPr indent="-228600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8pPr>
            <a:lvl9pPr indent="-228600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2673000" y="30751781"/>
            <a:ext cx="23620800" cy="55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540889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•"/>
              <a:defRPr sz="20665"/>
            </a:lvl1pPr>
            <a:lvl2pPr indent="-1322174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–"/>
              <a:defRPr sz="17221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3pPr>
            <a:lvl4pPr indent="-1103459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–"/>
              <a:defRPr sz="13777"/>
            </a:lvl4pPr>
            <a:lvl5pPr indent="-1103459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»"/>
              <a:defRPr sz="13777"/>
            </a:lvl5pPr>
            <a:lvl6pPr indent="-1103459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6pPr>
            <a:lvl7pPr indent="-1103459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7pPr>
            <a:lvl8pPr indent="-1103459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8pPr>
            <a:lvl9pPr indent="-1103459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27156938" y="21705827"/>
            <a:ext cx="23630100" cy="90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None/>
              <a:defRPr b="1" sz="20665"/>
            </a:lvl1pPr>
            <a:lvl2pPr indent="-228600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None/>
              <a:defRPr b="1" sz="17221"/>
            </a:lvl2pPr>
            <a:lvl3pPr indent="-228600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b="1" sz="15499"/>
            </a:lvl3pPr>
            <a:lvl4pPr indent="-228600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4pPr>
            <a:lvl5pPr indent="-228600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5pPr>
            <a:lvl6pPr indent="-228600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6pPr>
            <a:lvl7pPr indent="-228600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7pPr>
            <a:lvl8pPr indent="-228600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8pPr>
            <a:lvl9pPr indent="-228600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27156938" y="30751781"/>
            <a:ext cx="23630100" cy="55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540889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•"/>
              <a:defRPr sz="20665"/>
            </a:lvl1pPr>
            <a:lvl2pPr indent="-1322174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–"/>
              <a:defRPr sz="17221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3pPr>
            <a:lvl4pPr indent="-1103459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–"/>
              <a:defRPr sz="13777"/>
            </a:lvl4pPr>
            <a:lvl5pPr indent="-1103459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»"/>
              <a:defRPr sz="13777"/>
            </a:lvl5pPr>
            <a:lvl6pPr indent="-1103459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6pPr>
            <a:lvl7pPr indent="-1103459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7pPr>
            <a:lvl8pPr indent="-1103459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8pPr>
            <a:lvl9pPr indent="-1103459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673000" y="3860808"/>
            <a:ext cx="17588100" cy="16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Calibri"/>
              <a:buNone/>
              <a:defRPr b="1" sz="17221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0901375" y="3860808"/>
            <a:ext cx="29885700" cy="82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978319" lvl="0" marL="457200" algn="l">
              <a:spcBef>
                <a:spcPts val="5511"/>
              </a:spcBef>
              <a:spcAft>
                <a:spcPts val="0"/>
              </a:spcAft>
              <a:buClr>
                <a:schemeClr val="dk1"/>
              </a:buClr>
              <a:buSzPts val="27555"/>
              <a:buChar char="•"/>
              <a:defRPr sz="27554"/>
            </a:lvl1pPr>
            <a:lvl2pPr indent="-1759604" lvl="1" marL="91440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Char char="–"/>
              <a:defRPr sz="24110"/>
            </a:lvl2pPr>
            <a:lvl3pPr indent="-1540889" lvl="2" marL="13716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•"/>
              <a:defRPr sz="20665"/>
            </a:lvl3pPr>
            <a:lvl4pPr indent="-1322174" lvl="3" marL="18288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–"/>
              <a:defRPr sz="17221"/>
            </a:lvl4pPr>
            <a:lvl5pPr indent="-1322174" lvl="4" marL="22860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»"/>
              <a:defRPr sz="17221"/>
            </a:lvl5pPr>
            <a:lvl6pPr indent="-1322174" lvl="5" marL="27432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6pPr>
            <a:lvl7pPr indent="-1322174" lvl="6" marL="3200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7pPr>
            <a:lvl8pPr indent="-1322174" lvl="7" marL="36576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8pPr>
            <a:lvl9pPr indent="-1322174" lvl="8" marL="41148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673000" y="20291686"/>
            <a:ext cx="17588100" cy="66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2411"/>
              </a:spcBef>
              <a:spcAft>
                <a:spcPts val="0"/>
              </a:spcAft>
              <a:buClr>
                <a:schemeClr val="dk1"/>
              </a:buClr>
              <a:buSzPts val="12055"/>
              <a:buNone/>
              <a:defRPr sz="12055"/>
            </a:lvl1pPr>
            <a:lvl2pPr indent="-228600" lvl="1" marL="914400" algn="l"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0333"/>
              <a:buNone/>
              <a:defRPr sz="10332"/>
            </a:lvl2pPr>
            <a:lvl3pPr indent="-228600" lvl="2" marL="1371600" algn="l">
              <a:spcBef>
                <a:spcPts val="1722"/>
              </a:spcBef>
              <a:spcAft>
                <a:spcPts val="0"/>
              </a:spcAft>
              <a:buClr>
                <a:schemeClr val="dk1"/>
              </a:buClr>
              <a:buSzPts val="8611"/>
              <a:buNone/>
              <a:defRPr sz="8610"/>
            </a:lvl3pPr>
            <a:lvl4pPr indent="-228600" lvl="3" marL="1828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4pPr>
            <a:lvl5pPr indent="-228600" lvl="4" marL="22860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5pPr>
            <a:lvl6pPr indent="-228600" lvl="5" marL="27432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6pPr>
            <a:lvl7pPr indent="-228600" lvl="6" marL="32004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7pPr>
            <a:lvl8pPr indent="-228600" lvl="7" marL="36576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8pPr>
            <a:lvl9pPr indent="-228600" lvl="8" marL="4114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0478534" y="67878385"/>
            <a:ext cx="32076000" cy="80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Calibri"/>
              <a:buNone/>
              <a:defRPr b="1" sz="17221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0478534" y="8664371"/>
            <a:ext cx="32076000" cy="58181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0478534" y="75891812"/>
            <a:ext cx="32076000" cy="11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2411"/>
              </a:spcBef>
              <a:spcAft>
                <a:spcPts val="0"/>
              </a:spcAft>
              <a:buClr>
                <a:schemeClr val="dk1"/>
              </a:buClr>
              <a:buSzPts val="12055"/>
              <a:buNone/>
              <a:defRPr sz="12055"/>
            </a:lvl1pPr>
            <a:lvl2pPr indent="-228600" lvl="1" marL="914400" algn="l"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0333"/>
              <a:buNone/>
              <a:defRPr sz="10332"/>
            </a:lvl2pPr>
            <a:lvl3pPr indent="-228600" lvl="2" marL="1371600" algn="l">
              <a:spcBef>
                <a:spcPts val="1722"/>
              </a:spcBef>
              <a:spcAft>
                <a:spcPts val="0"/>
              </a:spcAft>
              <a:buClr>
                <a:schemeClr val="dk1"/>
              </a:buClr>
              <a:buSzPts val="8611"/>
              <a:buNone/>
              <a:defRPr sz="8610"/>
            </a:lvl3pPr>
            <a:lvl4pPr indent="-228600" lvl="3" marL="1828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4pPr>
            <a:lvl5pPr indent="-228600" lvl="4" marL="22860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5pPr>
            <a:lvl6pPr indent="-228600" lvl="5" marL="27432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6pPr>
            <a:lvl7pPr indent="-228600" lvl="6" marL="32004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7pPr>
            <a:lvl8pPr indent="-228600" lvl="7" marL="36576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8pPr>
            <a:lvl9pPr indent="-228600" lvl="8" marL="4114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88"/>
              <a:buFont typeface="Calibri"/>
              <a:buNone/>
              <a:defRPr b="0" i="0" sz="378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673000" y="22626128"/>
            <a:ext cx="481140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978319" lvl="0" marL="457200" marR="0" rtl="0" algn="l">
              <a:spcBef>
                <a:spcPts val="5511"/>
              </a:spcBef>
              <a:spcAft>
                <a:spcPts val="0"/>
              </a:spcAft>
              <a:buClr>
                <a:schemeClr val="dk1"/>
              </a:buClr>
              <a:buSzPts val="27555"/>
              <a:buFont typeface="Arial"/>
              <a:buChar char="•"/>
              <a:defRPr b="0" i="0" sz="27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59604" lvl="1" marL="914400" marR="0" rtl="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Font typeface="Arial"/>
              <a:buChar char="–"/>
              <a:defRPr b="0" i="0" sz="2411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40889" lvl="2" marL="1371600" marR="0" rtl="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Font typeface="Arial"/>
              <a:buChar char="•"/>
              <a:defRPr b="0" i="0" sz="20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22174" lvl="3" marL="18288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–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22174" lvl="4" marL="22860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»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22174" lvl="5" marL="27432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22174" lvl="6" marL="32004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22174" lvl="7" marL="36576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22174" lvl="8" marL="41148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75" y="-2856975"/>
            <a:ext cx="106920141" cy="24704992"/>
            <a:chOff x="0" y="-28575"/>
            <a:chExt cx="3101184" cy="653803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101184" cy="625228"/>
            </a:xfrm>
            <a:custGeom>
              <a:rect b="b" l="l" r="r" t="t"/>
              <a:pathLst>
                <a:path extrusionOk="0" h="625228" w="3101184">
                  <a:moveTo>
                    <a:pt x="0" y="0"/>
                  </a:moveTo>
                  <a:lnTo>
                    <a:pt x="3101184" y="0"/>
                  </a:lnTo>
                  <a:lnTo>
                    <a:pt x="3101184" y="625228"/>
                  </a:lnTo>
                  <a:lnTo>
                    <a:pt x="0" y="625228"/>
                  </a:lnTo>
                  <a:close/>
                </a:path>
              </a:pathLst>
            </a:custGeom>
            <a:solidFill>
              <a:srgbClr val="232F57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28575"/>
              <a:ext cx="3101184" cy="653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7425" lIns="437425" spcFirstLastPara="1" rIns="437425" wrap="square" tIns="437425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29888377" y="76762850"/>
            <a:ext cx="54357326" cy="16711246"/>
          </a:xfrm>
          <a:custGeom>
            <a:rect b="b" l="l" r="r" t="t"/>
            <a:pathLst>
              <a:path extrusionOk="0" h="1181842" w="5029593">
                <a:moveTo>
                  <a:pt x="0" y="0"/>
                </a:moveTo>
                <a:lnTo>
                  <a:pt x="5029594" y="0"/>
                </a:lnTo>
                <a:lnTo>
                  <a:pt x="5029594" y="1181841"/>
                </a:lnTo>
                <a:lnTo>
                  <a:pt x="0" y="1181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83583925" y="3213200"/>
            <a:ext cx="13166332" cy="3527916"/>
          </a:xfrm>
          <a:custGeom>
            <a:rect b="b" l="l" r="r" t="t"/>
            <a:pathLst>
              <a:path extrusionOk="0" h="249499" w="1061801">
                <a:moveTo>
                  <a:pt x="0" y="0"/>
                </a:moveTo>
                <a:lnTo>
                  <a:pt x="1061801" y="0"/>
                </a:lnTo>
                <a:lnTo>
                  <a:pt x="1061801" y="249500"/>
                </a:lnTo>
                <a:lnTo>
                  <a:pt x="0" y="249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-39558139" y="17030350"/>
            <a:ext cx="98036643" cy="141560602"/>
          </a:xfrm>
          <a:custGeom>
            <a:rect b="b" l="l" r="r" t="t"/>
            <a:pathLst>
              <a:path extrusionOk="0" h="10011358" w="6660098">
                <a:moveTo>
                  <a:pt x="0" y="0"/>
                </a:moveTo>
                <a:lnTo>
                  <a:pt x="6660098" y="0"/>
                </a:lnTo>
                <a:lnTo>
                  <a:pt x="6660098" y="10011358"/>
                </a:lnTo>
                <a:lnTo>
                  <a:pt x="0" y="100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-26537200" y="-39792100"/>
            <a:ext cx="109446966" cy="71439191"/>
          </a:xfrm>
          <a:custGeom>
            <a:rect b="b" l="l" r="r" t="t"/>
            <a:pathLst>
              <a:path extrusionOk="0" h="4260575" w="9296833">
                <a:moveTo>
                  <a:pt x="0" y="0"/>
                </a:moveTo>
                <a:lnTo>
                  <a:pt x="9296833" y="0"/>
                </a:lnTo>
                <a:lnTo>
                  <a:pt x="9296833" y="4260575"/>
                </a:lnTo>
                <a:lnTo>
                  <a:pt x="0" y="4260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97424400" y="2414950"/>
            <a:ext cx="5800046" cy="5101401"/>
          </a:xfrm>
          <a:custGeom>
            <a:rect b="b" l="l" r="r" t="t"/>
            <a:pathLst>
              <a:path extrusionOk="0" h="360778" w="349611">
                <a:moveTo>
                  <a:pt x="0" y="0"/>
                </a:moveTo>
                <a:lnTo>
                  <a:pt x="349611" y="0"/>
                </a:lnTo>
                <a:lnTo>
                  <a:pt x="349611" y="360779"/>
                </a:lnTo>
                <a:lnTo>
                  <a:pt x="0" y="36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90625" l="-543666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4797075" y="1308150"/>
            <a:ext cx="25091308" cy="16928450"/>
          </a:xfrm>
          <a:custGeom>
            <a:rect b="b" l="l" r="r" t="t"/>
            <a:pathLst>
              <a:path extrusionOk="0" h="1197203" w="1952631">
                <a:moveTo>
                  <a:pt x="0" y="0"/>
                </a:moveTo>
                <a:lnTo>
                  <a:pt x="1952632" y="0"/>
                </a:lnTo>
                <a:lnTo>
                  <a:pt x="1952632" y="1197203"/>
                </a:lnTo>
                <a:lnTo>
                  <a:pt x="0" y="1197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2481" l="0" r="-19912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49136092" y="9109675"/>
            <a:ext cx="68328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1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Name:</a:t>
            </a:r>
            <a:endParaRPr sz="12255"/>
          </a:p>
        </p:txBody>
      </p:sp>
      <p:sp>
        <p:nvSpPr>
          <p:cNvPr id="94" name="Google Shape;94;p1"/>
          <p:cNvSpPr txBox="1"/>
          <p:nvPr/>
        </p:nvSpPr>
        <p:spPr>
          <a:xfrm>
            <a:off x="49136098" y="11749900"/>
            <a:ext cx="76140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1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Orcid:</a:t>
            </a:r>
            <a:endParaRPr sz="12255"/>
          </a:p>
        </p:txBody>
      </p:sp>
      <p:sp>
        <p:nvSpPr>
          <p:cNvPr id="95" name="Google Shape;95;p1"/>
          <p:cNvSpPr txBox="1"/>
          <p:nvPr/>
        </p:nvSpPr>
        <p:spPr>
          <a:xfrm>
            <a:off x="49136094" y="14390125"/>
            <a:ext cx="85473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1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Adress::</a:t>
            </a:r>
            <a:endParaRPr sz="12255"/>
          </a:p>
        </p:txBody>
      </p:sp>
      <p:sp>
        <p:nvSpPr>
          <p:cNvPr id="96" name="Google Shape;96;p1"/>
          <p:cNvSpPr txBox="1"/>
          <p:nvPr/>
        </p:nvSpPr>
        <p:spPr>
          <a:xfrm>
            <a:off x="49136087" y="17030350"/>
            <a:ext cx="77853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1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Abstarct::</a:t>
            </a:r>
            <a:endParaRPr sz="1225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