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Montserrat Bold" charset="1" panose="00000800000000000000"/>
      <p:regular r:id="rId18"/>
    </p:embeddedFont>
    <p:embeddedFont>
      <p:font typeface="Montserrat Ultra-Bold" charset="1" panose="00000900000000000000"/>
      <p:regular r:id="rId19"/>
    </p:embeddedFont>
    <p:embeddedFont>
      <p:font typeface="Montserrat" charset="1" panose="00000500000000000000"/>
      <p:regular r:id="rId20"/>
    </p:embeddedFont>
    <p:embeddedFont>
      <p:font typeface="Inter Bold" charset="1" panose="020B0802030000000004"/>
      <p:regular r:id="rId21"/>
    </p:embeddedFont>
    <p:embeddedFont>
      <p:font typeface="Inter" charset="1" panose="020B0502030000000004"/>
      <p:regular r:id="rId22"/>
    </p:embeddedFont>
    <p:embeddedFont>
      <p:font typeface="Inter Medium" charset="1" panose="02000503000000020004"/>
      <p:regular r:id="rId23"/>
    </p:embeddedFont>
    <p:embeddedFont>
      <p:font typeface="Montserrat Medium" charset="1" panose="00000600000000000000"/>
      <p:regular r:id="rId24"/>
    </p:embeddedFont>
    <p:embeddedFont>
      <p:font typeface="Montserrat Semi-Bold" charset="1" panose="00000700000000000000"/>
      <p:regular r:id="rId25"/>
    </p:embeddedFont>
    <p:embeddedFont>
      <p:font typeface="Poppins" charset="1" panose="0000050000000000000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.png" Type="http://schemas.openxmlformats.org/officeDocument/2006/relationships/image"/><Relationship Id="rId2" Target="../media/image49.png" Type="http://schemas.openxmlformats.org/officeDocument/2006/relationships/image"/><Relationship Id="rId3" Target="../media/image51.jpeg" Type="http://schemas.openxmlformats.org/officeDocument/2006/relationships/image"/><Relationship Id="rId4" Target="../media/image52.png" Type="http://schemas.openxmlformats.org/officeDocument/2006/relationships/image"/><Relationship Id="rId5" Target="../media/image53.svg" Type="http://schemas.openxmlformats.org/officeDocument/2006/relationships/image"/><Relationship Id="rId6" Target="../media/image54.png" Type="http://schemas.openxmlformats.org/officeDocument/2006/relationships/image"/><Relationship Id="rId7" Target="../media/image55.svg" Type="http://schemas.openxmlformats.org/officeDocument/2006/relationships/image"/><Relationship Id="rId8" Target="../media/image56.png" Type="http://schemas.openxmlformats.org/officeDocument/2006/relationships/image"/><Relationship Id="rId9" Target="../media/image57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5.png" Type="http://schemas.openxmlformats.org/officeDocument/2006/relationships/image"/><Relationship Id="rId11" Target="../media/image66.svg" Type="http://schemas.openxmlformats.org/officeDocument/2006/relationships/image"/><Relationship Id="rId12" Target="../media/image10.png" Type="http://schemas.openxmlformats.org/officeDocument/2006/relationships/image"/><Relationship Id="rId2" Target="../media/image49.png" Type="http://schemas.openxmlformats.org/officeDocument/2006/relationships/image"/><Relationship Id="rId3" Target="../media/image58.png" Type="http://schemas.openxmlformats.org/officeDocument/2006/relationships/image"/><Relationship Id="rId4" Target="../media/image59.png" Type="http://schemas.openxmlformats.org/officeDocument/2006/relationships/image"/><Relationship Id="rId5" Target="../media/image60.svg" Type="http://schemas.openxmlformats.org/officeDocument/2006/relationships/image"/><Relationship Id="rId6" Target="../media/image61.png" Type="http://schemas.openxmlformats.org/officeDocument/2006/relationships/image"/><Relationship Id="rId7" Target="../media/image62.svg" Type="http://schemas.openxmlformats.org/officeDocument/2006/relationships/image"/><Relationship Id="rId8" Target="../media/image63.png" Type="http://schemas.openxmlformats.org/officeDocument/2006/relationships/image"/><Relationship Id="rId9" Target="../media/image64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jpeg" Type="http://schemas.openxmlformats.org/officeDocument/2006/relationships/image"/><Relationship Id="rId3" Target="../media/image68.png" Type="http://schemas.openxmlformats.org/officeDocument/2006/relationships/image"/><Relationship Id="rId4" Target="../media/image69.svg" Type="http://schemas.openxmlformats.org/officeDocument/2006/relationships/image"/><Relationship Id="rId5" Target="../media/image9.png" Type="http://schemas.openxmlformats.org/officeDocument/2006/relationships/image"/><Relationship Id="rId6" Target="../media/image70.png" Type="http://schemas.openxmlformats.org/officeDocument/2006/relationships/image"/><Relationship Id="rId7" Target="../media/image7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13.jpeg" Type="http://schemas.openxmlformats.org/officeDocument/2006/relationships/image"/><Relationship Id="rId4" Target="../media/image10.png" Type="http://schemas.openxmlformats.org/officeDocument/2006/relationships/image"/><Relationship Id="rId5" Target="../media/image1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Relationship Id="rId3" Target="../media/image16.jpeg" Type="http://schemas.openxmlformats.org/officeDocument/2006/relationships/image"/><Relationship Id="rId4" Target="../media/image17.jpe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10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Relationship Id="rId6" Target="../media/image24.png" Type="http://schemas.openxmlformats.org/officeDocument/2006/relationships/image"/><Relationship Id="rId7" Target="../media/image25.sv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11" Target="../media/image35.svg" Type="http://schemas.openxmlformats.org/officeDocument/2006/relationships/image"/><Relationship Id="rId12" Target="../media/image10.pn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Relationship Id="rId6" Target="../media/image30.png" Type="http://schemas.openxmlformats.org/officeDocument/2006/relationships/image"/><Relationship Id="rId7" Target="../media/image31.pn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2.png" Type="http://schemas.openxmlformats.org/officeDocument/2006/relationships/image"/><Relationship Id="rId11" Target="../media/image43.png" Type="http://schemas.openxmlformats.org/officeDocument/2006/relationships/image"/><Relationship Id="rId12" Target="../media/image44.png" Type="http://schemas.openxmlformats.org/officeDocument/2006/relationships/image"/><Relationship Id="rId13" Target="../media/image45.svg" Type="http://schemas.openxmlformats.org/officeDocument/2006/relationships/image"/><Relationship Id="rId14" Target="../media/image46.png" Type="http://schemas.openxmlformats.org/officeDocument/2006/relationships/image"/><Relationship Id="rId15" Target="../media/image47.svg" Type="http://schemas.openxmlformats.org/officeDocument/2006/relationships/image"/><Relationship Id="rId16" Target="../media/image10.png" Type="http://schemas.openxmlformats.org/officeDocument/2006/relationships/image"/><Relationship Id="rId2" Target="../media/image36.png" Type="http://schemas.openxmlformats.org/officeDocument/2006/relationships/image"/><Relationship Id="rId3" Target="../media/image37.svg" Type="http://schemas.openxmlformats.org/officeDocument/2006/relationships/image"/><Relationship Id="rId4" Target="../media/image26.png" Type="http://schemas.openxmlformats.org/officeDocument/2006/relationships/image"/><Relationship Id="rId5" Target="../media/image27.svg" Type="http://schemas.openxmlformats.org/officeDocument/2006/relationships/image"/><Relationship Id="rId6" Target="../media/image38.png" Type="http://schemas.openxmlformats.org/officeDocument/2006/relationships/image"/><Relationship Id="rId7" Target="../media/image39.svg" Type="http://schemas.openxmlformats.org/officeDocument/2006/relationships/image"/><Relationship Id="rId8" Target="../media/image40.png" Type="http://schemas.openxmlformats.org/officeDocument/2006/relationships/image"/><Relationship Id="rId9" Target="../media/image4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png" Type="http://schemas.openxmlformats.org/officeDocument/2006/relationships/image"/><Relationship Id="rId4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554780" y="7503340"/>
            <a:ext cx="215339" cy="321939"/>
          </a:xfrm>
          <a:custGeom>
            <a:avLst/>
            <a:gdLst/>
            <a:ahLst/>
            <a:cxnLst/>
            <a:rect r="r" b="b" t="t" l="l"/>
            <a:pathLst>
              <a:path h="321939" w="215339">
                <a:moveTo>
                  <a:pt x="0" y="0"/>
                </a:moveTo>
                <a:lnTo>
                  <a:pt x="215339" y="0"/>
                </a:lnTo>
                <a:lnTo>
                  <a:pt x="215339" y="321939"/>
                </a:lnTo>
                <a:lnTo>
                  <a:pt x="0" y="3219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579747" y="-1972142"/>
            <a:ext cx="4672957" cy="4672957"/>
          </a:xfrm>
          <a:custGeom>
            <a:avLst/>
            <a:gdLst/>
            <a:ahLst/>
            <a:cxnLst/>
            <a:rect r="r" b="b" t="t" l="l"/>
            <a:pathLst>
              <a:path h="4672957" w="4672957">
                <a:moveTo>
                  <a:pt x="0" y="0"/>
                </a:moveTo>
                <a:lnTo>
                  <a:pt x="4672957" y="0"/>
                </a:lnTo>
                <a:lnTo>
                  <a:pt x="4672957" y="4672957"/>
                </a:lnTo>
                <a:lnTo>
                  <a:pt x="0" y="467295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8736143" y="3665244"/>
            <a:ext cx="12652906" cy="12652906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5E6E9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0" y="-363702"/>
            <a:ext cx="10760226" cy="10938603"/>
            <a:chOff x="0" y="0"/>
            <a:chExt cx="2833969" cy="28809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33969" cy="2880949"/>
            </a:xfrm>
            <a:custGeom>
              <a:avLst/>
              <a:gdLst/>
              <a:ahLst/>
              <a:cxnLst/>
              <a:rect r="r" b="b" t="t" l="l"/>
              <a:pathLst>
                <a:path h="2880949" w="2833969">
                  <a:moveTo>
                    <a:pt x="0" y="0"/>
                  </a:moveTo>
                  <a:lnTo>
                    <a:pt x="2833969" y="0"/>
                  </a:lnTo>
                  <a:lnTo>
                    <a:pt x="2833969" y="2880949"/>
                  </a:lnTo>
                  <a:lnTo>
                    <a:pt x="0" y="288094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833969" cy="2919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905158" y="-1895024"/>
            <a:ext cx="24628288" cy="11886721"/>
          </a:xfrm>
          <a:custGeom>
            <a:avLst/>
            <a:gdLst/>
            <a:ahLst/>
            <a:cxnLst/>
            <a:rect r="r" b="b" t="t" l="l"/>
            <a:pathLst>
              <a:path h="11886721" w="24628288">
                <a:moveTo>
                  <a:pt x="0" y="0"/>
                </a:moveTo>
                <a:lnTo>
                  <a:pt x="24628287" y="0"/>
                </a:lnTo>
                <a:lnTo>
                  <a:pt x="24628287" y="11886722"/>
                </a:lnTo>
                <a:lnTo>
                  <a:pt x="0" y="118867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0000"/>
            </a:blip>
            <a:stretch>
              <a:fillRect l="-5316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3588631" y="1904174"/>
            <a:ext cx="7177262" cy="10788750"/>
          </a:xfrm>
          <a:custGeom>
            <a:avLst/>
            <a:gdLst/>
            <a:ahLst/>
            <a:cxnLst/>
            <a:rect r="r" b="b" t="t" l="l"/>
            <a:pathLst>
              <a:path h="10788750" w="7177262">
                <a:moveTo>
                  <a:pt x="0" y="0"/>
                </a:moveTo>
                <a:lnTo>
                  <a:pt x="7177262" y="0"/>
                </a:lnTo>
                <a:lnTo>
                  <a:pt x="7177262" y="10788751"/>
                </a:lnTo>
                <a:lnTo>
                  <a:pt x="0" y="107887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9000"/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362206" y="6542503"/>
            <a:ext cx="8236059" cy="2243614"/>
            <a:chOff x="0" y="0"/>
            <a:chExt cx="2169168" cy="59091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169168" cy="590911"/>
            </a:xfrm>
            <a:custGeom>
              <a:avLst/>
              <a:gdLst/>
              <a:ahLst/>
              <a:cxnLst/>
              <a:rect r="r" b="b" t="t" l="l"/>
              <a:pathLst>
                <a:path h="590911" w="2169168">
                  <a:moveTo>
                    <a:pt x="10340" y="0"/>
                  </a:moveTo>
                  <a:lnTo>
                    <a:pt x="2158828" y="0"/>
                  </a:lnTo>
                  <a:cubicBezTo>
                    <a:pt x="2164538" y="0"/>
                    <a:pt x="2169168" y="4629"/>
                    <a:pt x="2169168" y="10340"/>
                  </a:cubicBezTo>
                  <a:lnTo>
                    <a:pt x="2169168" y="580571"/>
                  </a:lnTo>
                  <a:cubicBezTo>
                    <a:pt x="2169168" y="583313"/>
                    <a:pt x="2168078" y="585943"/>
                    <a:pt x="2166139" y="587882"/>
                  </a:cubicBezTo>
                  <a:cubicBezTo>
                    <a:pt x="2164200" y="589821"/>
                    <a:pt x="2161570" y="590911"/>
                    <a:pt x="2158828" y="590911"/>
                  </a:cubicBezTo>
                  <a:lnTo>
                    <a:pt x="10340" y="590911"/>
                  </a:lnTo>
                  <a:cubicBezTo>
                    <a:pt x="7598" y="590911"/>
                    <a:pt x="4968" y="589821"/>
                    <a:pt x="3029" y="587882"/>
                  </a:cubicBezTo>
                  <a:cubicBezTo>
                    <a:pt x="1089" y="585943"/>
                    <a:pt x="0" y="583313"/>
                    <a:pt x="0" y="580571"/>
                  </a:cubicBezTo>
                  <a:lnTo>
                    <a:pt x="0" y="10340"/>
                  </a:lnTo>
                  <a:cubicBezTo>
                    <a:pt x="0" y="7598"/>
                    <a:pt x="1089" y="4968"/>
                    <a:pt x="3029" y="3029"/>
                  </a:cubicBezTo>
                  <a:cubicBezTo>
                    <a:pt x="4968" y="1089"/>
                    <a:pt x="7598" y="0"/>
                    <a:pt x="10340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2169168" cy="6290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3420276" y="1041290"/>
            <a:ext cx="3839024" cy="594539"/>
          </a:xfrm>
          <a:custGeom>
            <a:avLst/>
            <a:gdLst/>
            <a:ahLst/>
            <a:cxnLst/>
            <a:rect r="r" b="b" t="t" l="l"/>
            <a:pathLst>
              <a:path h="594539" w="3839024">
                <a:moveTo>
                  <a:pt x="0" y="0"/>
                </a:moveTo>
                <a:lnTo>
                  <a:pt x="3839024" y="0"/>
                </a:lnTo>
                <a:lnTo>
                  <a:pt x="3839024" y="594539"/>
                </a:lnTo>
                <a:lnTo>
                  <a:pt x="0" y="59453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621755" r="-82959" b="-18092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2564673" y="5935359"/>
            <a:ext cx="4900496" cy="3779840"/>
          </a:xfrm>
          <a:custGeom>
            <a:avLst/>
            <a:gdLst/>
            <a:ahLst/>
            <a:cxnLst/>
            <a:rect r="r" b="b" t="t" l="l"/>
            <a:pathLst>
              <a:path h="3779840" w="4900496">
                <a:moveTo>
                  <a:pt x="0" y="0"/>
                </a:moveTo>
                <a:lnTo>
                  <a:pt x="4900497" y="0"/>
                </a:lnTo>
                <a:lnTo>
                  <a:pt x="4900497" y="3779840"/>
                </a:lnTo>
                <a:lnTo>
                  <a:pt x="0" y="37798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822604" y="6845446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NAME: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822604" y="7346175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ORCID: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822604" y="7845285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ABSTRACT: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362206" y="2743263"/>
            <a:ext cx="8497630" cy="2362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360"/>
              </a:lnSpc>
            </a:pPr>
            <a:r>
              <a:rPr lang="en-US" b="true" sz="7800">
                <a:solidFill>
                  <a:srgbClr val="232F5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MEDICAL PRESENTATION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362206" y="5358641"/>
            <a:ext cx="8928066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Increasing awareness about the importance of nutrition in society ensures that every individual has access to nutritious food.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95712" y="2995496"/>
            <a:ext cx="12472382" cy="12472382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CE5E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7208981" y="3824082"/>
            <a:ext cx="10183363" cy="6907609"/>
          </a:xfrm>
          <a:custGeom>
            <a:avLst/>
            <a:gdLst/>
            <a:ahLst/>
            <a:cxnLst/>
            <a:rect r="r" b="b" t="t" l="l"/>
            <a:pathLst>
              <a:path h="6907609" w="10183363">
                <a:moveTo>
                  <a:pt x="0" y="0"/>
                </a:moveTo>
                <a:lnTo>
                  <a:pt x="10183363" y="0"/>
                </a:lnTo>
                <a:lnTo>
                  <a:pt x="10183363" y="6907609"/>
                </a:lnTo>
                <a:lnTo>
                  <a:pt x="0" y="69076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7422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-1704216" y="-421946"/>
            <a:ext cx="8856108" cy="11982453"/>
            <a:chOff x="0" y="0"/>
            <a:chExt cx="787213" cy="106511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7213" cy="1065112"/>
            </a:xfrm>
            <a:custGeom>
              <a:avLst/>
              <a:gdLst/>
              <a:ahLst/>
              <a:cxnLst/>
              <a:rect r="r" b="b" t="t" l="l"/>
              <a:pathLst>
                <a:path h="1065112" w="787213">
                  <a:moveTo>
                    <a:pt x="21855" y="0"/>
                  </a:moveTo>
                  <a:lnTo>
                    <a:pt x="765359" y="0"/>
                  </a:lnTo>
                  <a:cubicBezTo>
                    <a:pt x="777429" y="0"/>
                    <a:pt x="787213" y="9785"/>
                    <a:pt x="787213" y="21855"/>
                  </a:cubicBezTo>
                  <a:lnTo>
                    <a:pt x="787213" y="1043257"/>
                  </a:lnTo>
                  <a:cubicBezTo>
                    <a:pt x="787213" y="1049054"/>
                    <a:pt x="784911" y="1054612"/>
                    <a:pt x="780812" y="1058711"/>
                  </a:cubicBezTo>
                  <a:cubicBezTo>
                    <a:pt x="776714" y="1062810"/>
                    <a:pt x="771155" y="1065112"/>
                    <a:pt x="765359" y="1065112"/>
                  </a:cubicBezTo>
                  <a:lnTo>
                    <a:pt x="21855" y="1065112"/>
                  </a:lnTo>
                  <a:cubicBezTo>
                    <a:pt x="9785" y="1065112"/>
                    <a:pt x="0" y="1055327"/>
                    <a:pt x="0" y="1043257"/>
                  </a:cubicBezTo>
                  <a:lnTo>
                    <a:pt x="0" y="21855"/>
                  </a:lnTo>
                  <a:cubicBezTo>
                    <a:pt x="0" y="9785"/>
                    <a:pt x="9785" y="0"/>
                    <a:pt x="21855" y="0"/>
                  </a:cubicBezTo>
                  <a:close/>
                </a:path>
              </a:pathLst>
            </a:custGeom>
            <a:blipFill>
              <a:blip r:embed="rId3"/>
              <a:stretch>
                <a:fillRect l="-36228" t="0" r="-95958" b="-27203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7836593" y="2995496"/>
            <a:ext cx="8928139" cy="6254313"/>
            <a:chOff x="0" y="0"/>
            <a:chExt cx="2351444" cy="164722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351444" cy="1647227"/>
            </a:xfrm>
            <a:custGeom>
              <a:avLst/>
              <a:gdLst/>
              <a:ahLst/>
              <a:cxnLst/>
              <a:rect r="r" b="b" t="t" l="l"/>
              <a:pathLst>
                <a:path h="1647227" w="2351444">
                  <a:moveTo>
                    <a:pt x="14741" y="0"/>
                  </a:moveTo>
                  <a:lnTo>
                    <a:pt x="2336703" y="0"/>
                  </a:lnTo>
                  <a:cubicBezTo>
                    <a:pt x="2340612" y="0"/>
                    <a:pt x="2344362" y="1553"/>
                    <a:pt x="2347127" y="4318"/>
                  </a:cubicBezTo>
                  <a:cubicBezTo>
                    <a:pt x="2349891" y="7082"/>
                    <a:pt x="2351444" y="10832"/>
                    <a:pt x="2351444" y="14741"/>
                  </a:cubicBezTo>
                  <a:lnTo>
                    <a:pt x="2351444" y="1632485"/>
                  </a:lnTo>
                  <a:cubicBezTo>
                    <a:pt x="2351444" y="1636395"/>
                    <a:pt x="2349891" y="1640144"/>
                    <a:pt x="2347127" y="1642909"/>
                  </a:cubicBezTo>
                  <a:cubicBezTo>
                    <a:pt x="2344362" y="1645674"/>
                    <a:pt x="2340612" y="1647227"/>
                    <a:pt x="2336703" y="1647227"/>
                  </a:cubicBezTo>
                  <a:lnTo>
                    <a:pt x="14741" y="1647227"/>
                  </a:lnTo>
                  <a:cubicBezTo>
                    <a:pt x="10832" y="1647227"/>
                    <a:pt x="7082" y="1645674"/>
                    <a:pt x="4318" y="1642909"/>
                  </a:cubicBezTo>
                  <a:cubicBezTo>
                    <a:pt x="1553" y="1640144"/>
                    <a:pt x="0" y="1636395"/>
                    <a:pt x="0" y="1632485"/>
                  </a:cubicBezTo>
                  <a:lnTo>
                    <a:pt x="0" y="14741"/>
                  </a:lnTo>
                  <a:cubicBezTo>
                    <a:pt x="0" y="10832"/>
                    <a:pt x="1553" y="7082"/>
                    <a:pt x="4318" y="4318"/>
                  </a:cubicBezTo>
                  <a:cubicBezTo>
                    <a:pt x="7082" y="1553"/>
                    <a:pt x="10832" y="0"/>
                    <a:pt x="14741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351444" cy="16853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8394037" y="3656703"/>
            <a:ext cx="1384778" cy="1195182"/>
            <a:chOff x="0" y="0"/>
            <a:chExt cx="364715" cy="31478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64715" cy="314780"/>
            </a:xfrm>
            <a:custGeom>
              <a:avLst/>
              <a:gdLst/>
              <a:ahLst/>
              <a:cxnLst/>
              <a:rect r="r" b="b" t="t" l="l"/>
              <a:pathLst>
                <a:path h="314780" w="364715">
                  <a:moveTo>
                    <a:pt x="95042" y="0"/>
                  </a:moveTo>
                  <a:lnTo>
                    <a:pt x="269673" y="0"/>
                  </a:lnTo>
                  <a:cubicBezTo>
                    <a:pt x="294879" y="0"/>
                    <a:pt x="319054" y="10013"/>
                    <a:pt x="336878" y="27837"/>
                  </a:cubicBezTo>
                  <a:cubicBezTo>
                    <a:pt x="354702" y="45661"/>
                    <a:pt x="364715" y="69836"/>
                    <a:pt x="364715" y="95042"/>
                  </a:cubicBezTo>
                  <a:lnTo>
                    <a:pt x="364715" y="219738"/>
                  </a:lnTo>
                  <a:cubicBezTo>
                    <a:pt x="364715" y="244945"/>
                    <a:pt x="354702" y="269119"/>
                    <a:pt x="336878" y="286943"/>
                  </a:cubicBezTo>
                  <a:cubicBezTo>
                    <a:pt x="319054" y="304767"/>
                    <a:pt x="294879" y="314780"/>
                    <a:pt x="269673" y="314780"/>
                  </a:cubicBezTo>
                  <a:lnTo>
                    <a:pt x="95042" y="314780"/>
                  </a:lnTo>
                  <a:cubicBezTo>
                    <a:pt x="69836" y="314780"/>
                    <a:pt x="45661" y="304767"/>
                    <a:pt x="27837" y="286943"/>
                  </a:cubicBezTo>
                  <a:cubicBezTo>
                    <a:pt x="10013" y="269119"/>
                    <a:pt x="0" y="244945"/>
                    <a:pt x="0" y="219738"/>
                  </a:cubicBezTo>
                  <a:lnTo>
                    <a:pt x="0" y="95042"/>
                  </a:lnTo>
                  <a:cubicBezTo>
                    <a:pt x="0" y="69836"/>
                    <a:pt x="10013" y="45661"/>
                    <a:pt x="27837" y="27837"/>
                  </a:cubicBezTo>
                  <a:cubicBezTo>
                    <a:pt x="45661" y="10013"/>
                    <a:pt x="69836" y="0"/>
                    <a:pt x="950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364715" cy="3528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394037" y="5435930"/>
            <a:ext cx="1384778" cy="1195182"/>
            <a:chOff x="0" y="0"/>
            <a:chExt cx="364715" cy="31478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64715" cy="314780"/>
            </a:xfrm>
            <a:custGeom>
              <a:avLst/>
              <a:gdLst/>
              <a:ahLst/>
              <a:cxnLst/>
              <a:rect r="r" b="b" t="t" l="l"/>
              <a:pathLst>
                <a:path h="314780" w="364715">
                  <a:moveTo>
                    <a:pt x="95042" y="0"/>
                  </a:moveTo>
                  <a:lnTo>
                    <a:pt x="269673" y="0"/>
                  </a:lnTo>
                  <a:cubicBezTo>
                    <a:pt x="294879" y="0"/>
                    <a:pt x="319054" y="10013"/>
                    <a:pt x="336878" y="27837"/>
                  </a:cubicBezTo>
                  <a:cubicBezTo>
                    <a:pt x="354702" y="45661"/>
                    <a:pt x="364715" y="69836"/>
                    <a:pt x="364715" y="95042"/>
                  </a:cubicBezTo>
                  <a:lnTo>
                    <a:pt x="364715" y="219738"/>
                  </a:lnTo>
                  <a:cubicBezTo>
                    <a:pt x="364715" y="244945"/>
                    <a:pt x="354702" y="269119"/>
                    <a:pt x="336878" y="286943"/>
                  </a:cubicBezTo>
                  <a:cubicBezTo>
                    <a:pt x="319054" y="304767"/>
                    <a:pt x="294879" y="314780"/>
                    <a:pt x="269673" y="314780"/>
                  </a:cubicBezTo>
                  <a:lnTo>
                    <a:pt x="95042" y="314780"/>
                  </a:lnTo>
                  <a:cubicBezTo>
                    <a:pt x="69836" y="314780"/>
                    <a:pt x="45661" y="304767"/>
                    <a:pt x="27837" y="286943"/>
                  </a:cubicBezTo>
                  <a:cubicBezTo>
                    <a:pt x="10013" y="269119"/>
                    <a:pt x="0" y="244945"/>
                    <a:pt x="0" y="219738"/>
                  </a:cubicBezTo>
                  <a:lnTo>
                    <a:pt x="0" y="95042"/>
                  </a:lnTo>
                  <a:cubicBezTo>
                    <a:pt x="0" y="69836"/>
                    <a:pt x="10013" y="45661"/>
                    <a:pt x="27837" y="27837"/>
                  </a:cubicBezTo>
                  <a:cubicBezTo>
                    <a:pt x="45661" y="10013"/>
                    <a:pt x="69836" y="0"/>
                    <a:pt x="950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364715" cy="3528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8394037" y="7212137"/>
            <a:ext cx="1384778" cy="1195182"/>
            <a:chOff x="0" y="0"/>
            <a:chExt cx="364715" cy="31478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364715" cy="314780"/>
            </a:xfrm>
            <a:custGeom>
              <a:avLst/>
              <a:gdLst/>
              <a:ahLst/>
              <a:cxnLst/>
              <a:rect r="r" b="b" t="t" l="l"/>
              <a:pathLst>
                <a:path h="314780" w="364715">
                  <a:moveTo>
                    <a:pt x="95042" y="0"/>
                  </a:moveTo>
                  <a:lnTo>
                    <a:pt x="269673" y="0"/>
                  </a:lnTo>
                  <a:cubicBezTo>
                    <a:pt x="294879" y="0"/>
                    <a:pt x="319054" y="10013"/>
                    <a:pt x="336878" y="27837"/>
                  </a:cubicBezTo>
                  <a:cubicBezTo>
                    <a:pt x="354702" y="45661"/>
                    <a:pt x="364715" y="69836"/>
                    <a:pt x="364715" y="95042"/>
                  </a:cubicBezTo>
                  <a:lnTo>
                    <a:pt x="364715" y="219738"/>
                  </a:lnTo>
                  <a:cubicBezTo>
                    <a:pt x="364715" y="244945"/>
                    <a:pt x="354702" y="269119"/>
                    <a:pt x="336878" y="286943"/>
                  </a:cubicBezTo>
                  <a:cubicBezTo>
                    <a:pt x="319054" y="304767"/>
                    <a:pt x="294879" y="314780"/>
                    <a:pt x="269673" y="314780"/>
                  </a:cubicBezTo>
                  <a:lnTo>
                    <a:pt x="95042" y="314780"/>
                  </a:lnTo>
                  <a:cubicBezTo>
                    <a:pt x="69836" y="314780"/>
                    <a:pt x="45661" y="304767"/>
                    <a:pt x="27837" y="286943"/>
                  </a:cubicBezTo>
                  <a:cubicBezTo>
                    <a:pt x="10013" y="269119"/>
                    <a:pt x="0" y="244945"/>
                    <a:pt x="0" y="219738"/>
                  </a:cubicBezTo>
                  <a:lnTo>
                    <a:pt x="0" y="95042"/>
                  </a:lnTo>
                  <a:cubicBezTo>
                    <a:pt x="0" y="69836"/>
                    <a:pt x="10013" y="45661"/>
                    <a:pt x="27837" y="27837"/>
                  </a:cubicBezTo>
                  <a:cubicBezTo>
                    <a:pt x="45661" y="10013"/>
                    <a:pt x="69836" y="0"/>
                    <a:pt x="9504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364715" cy="3528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696801" y="3887265"/>
            <a:ext cx="779250" cy="751976"/>
          </a:xfrm>
          <a:custGeom>
            <a:avLst/>
            <a:gdLst/>
            <a:ahLst/>
            <a:cxnLst/>
            <a:rect r="r" b="b" t="t" l="l"/>
            <a:pathLst>
              <a:path h="751976" w="779250">
                <a:moveTo>
                  <a:pt x="0" y="0"/>
                </a:moveTo>
                <a:lnTo>
                  <a:pt x="779250" y="0"/>
                </a:lnTo>
                <a:lnTo>
                  <a:pt x="779250" y="751976"/>
                </a:lnTo>
                <a:lnTo>
                  <a:pt x="0" y="751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8773461" y="7388935"/>
            <a:ext cx="625931" cy="841587"/>
          </a:xfrm>
          <a:custGeom>
            <a:avLst/>
            <a:gdLst/>
            <a:ahLst/>
            <a:cxnLst/>
            <a:rect r="r" b="b" t="t" l="l"/>
            <a:pathLst>
              <a:path h="841587" w="625931">
                <a:moveTo>
                  <a:pt x="0" y="0"/>
                </a:moveTo>
                <a:lnTo>
                  <a:pt x="625930" y="0"/>
                </a:lnTo>
                <a:lnTo>
                  <a:pt x="625930" y="841587"/>
                </a:lnTo>
                <a:lnTo>
                  <a:pt x="0" y="8415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8807008" y="5607741"/>
            <a:ext cx="558837" cy="851561"/>
          </a:xfrm>
          <a:custGeom>
            <a:avLst/>
            <a:gdLst/>
            <a:ahLst/>
            <a:cxnLst/>
            <a:rect r="r" b="b" t="t" l="l"/>
            <a:pathLst>
              <a:path h="851561" w="558837">
                <a:moveTo>
                  <a:pt x="0" y="0"/>
                </a:moveTo>
                <a:lnTo>
                  <a:pt x="558836" y="0"/>
                </a:lnTo>
                <a:lnTo>
                  <a:pt x="558836" y="851561"/>
                </a:lnTo>
                <a:lnTo>
                  <a:pt x="0" y="8515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7836593" y="1564841"/>
            <a:ext cx="9555751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OUR THREE SERVICES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266844" y="3648560"/>
            <a:ext cx="398669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SIMPLE AND FAST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266844" y="4159735"/>
            <a:ext cx="6018962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We prioritize a simple and fast service, ensuring timely access to medical assistance.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66844" y="5427788"/>
            <a:ext cx="398669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DOCUMENT SAFE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0266844" y="5938962"/>
            <a:ext cx="6018962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Integral to providing secure &amp; safeguarding sensitive patient information.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266844" y="7203995"/>
            <a:ext cx="3986697" cy="33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SIMPLE TO RESCHEDULE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0266844" y="7715169"/>
            <a:ext cx="6018962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b="true" sz="2000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Rescheduling appointments, and convenience for patients' changing needs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617083" y="8026340"/>
            <a:ext cx="4521320" cy="4521320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1435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028700" y="6487661"/>
            <a:ext cx="1995385" cy="1995385"/>
          </a:xfrm>
          <a:custGeom>
            <a:avLst/>
            <a:gdLst/>
            <a:ahLst/>
            <a:cxnLst/>
            <a:rect r="r" b="b" t="t" l="l"/>
            <a:pathLst>
              <a:path h="1995385" w="1995385">
                <a:moveTo>
                  <a:pt x="0" y="0"/>
                </a:moveTo>
                <a:lnTo>
                  <a:pt x="1995385" y="0"/>
                </a:lnTo>
                <a:lnTo>
                  <a:pt x="1995385" y="1995385"/>
                </a:lnTo>
                <a:lnTo>
                  <a:pt x="0" y="19953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394132" y="6728747"/>
            <a:ext cx="1816710" cy="1490892"/>
            <a:chOff x="0" y="0"/>
            <a:chExt cx="623134" cy="51137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623134" cy="511378"/>
            </a:xfrm>
            <a:custGeom>
              <a:avLst/>
              <a:gdLst/>
              <a:ahLst/>
              <a:cxnLst/>
              <a:rect r="r" b="b" t="t" l="l"/>
              <a:pathLst>
                <a:path h="511378" w="623134">
                  <a:moveTo>
                    <a:pt x="72446" y="0"/>
                  </a:moveTo>
                  <a:lnTo>
                    <a:pt x="550688" y="0"/>
                  </a:lnTo>
                  <a:cubicBezTo>
                    <a:pt x="590699" y="0"/>
                    <a:pt x="623134" y="32435"/>
                    <a:pt x="623134" y="72446"/>
                  </a:cubicBezTo>
                  <a:lnTo>
                    <a:pt x="623134" y="438932"/>
                  </a:lnTo>
                  <a:cubicBezTo>
                    <a:pt x="623134" y="478943"/>
                    <a:pt x="590699" y="511378"/>
                    <a:pt x="550688" y="511378"/>
                  </a:cubicBezTo>
                  <a:lnTo>
                    <a:pt x="72446" y="511378"/>
                  </a:lnTo>
                  <a:cubicBezTo>
                    <a:pt x="53232" y="511378"/>
                    <a:pt x="34805" y="503745"/>
                    <a:pt x="21219" y="490159"/>
                  </a:cubicBezTo>
                  <a:cubicBezTo>
                    <a:pt x="7633" y="476573"/>
                    <a:pt x="0" y="458146"/>
                    <a:pt x="0" y="438932"/>
                  </a:cubicBezTo>
                  <a:lnTo>
                    <a:pt x="0" y="72446"/>
                  </a:lnTo>
                  <a:cubicBezTo>
                    <a:pt x="0" y="32435"/>
                    <a:pt x="32435" y="0"/>
                    <a:pt x="724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623134" cy="54947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874558" y="-2215694"/>
            <a:ext cx="9184129" cy="9184129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13632614" y="1164659"/>
            <a:ext cx="6808058" cy="7481382"/>
          </a:xfrm>
          <a:custGeom>
            <a:avLst/>
            <a:gdLst/>
            <a:ahLst/>
            <a:cxnLst/>
            <a:rect r="r" b="b" t="t" l="l"/>
            <a:pathLst>
              <a:path h="7481382" w="6808058">
                <a:moveTo>
                  <a:pt x="0" y="0"/>
                </a:moveTo>
                <a:lnTo>
                  <a:pt x="6808058" y="0"/>
                </a:lnTo>
                <a:lnTo>
                  <a:pt x="6808058" y="7481382"/>
                </a:lnTo>
                <a:lnTo>
                  <a:pt x="0" y="7481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2213404" y="6043774"/>
            <a:ext cx="16673546" cy="2883159"/>
            <a:chOff x="0" y="0"/>
            <a:chExt cx="4391387" cy="759351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4391387" cy="759351"/>
            </a:xfrm>
            <a:custGeom>
              <a:avLst/>
              <a:gdLst/>
              <a:ahLst/>
              <a:cxnLst/>
              <a:rect r="r" b="b" t="t" l="l"/>
              <a:pathLst>
                <a:path h="759351" w="4391387">
                  <a:moveTo>
                    <a:pt x="7894" y="0"/>
                  </a:moveTo>
                  <a:lnTo>
                    <a:pt x="4383493" y="0"/>
                  </a:lnTo>
                  <a:cubicBezTo>
                    <a:pt x="4387853" y="0"/>
                    <a:pt x="4391387" y="3534"/>
                    <a:pt x="4391387" y="7894"/>
                  </a:cubicBezTo>
                  <a:lnTo>
                    <a:pt x="4391387" y="751457"/>
                  </a:lnTo>
                  <a:cubicBezTo>
                    <a:pt x="4391387" y="755816"/>
                    <a:pt x="4387853" y="759351"/>
                    <a:pt x="4383493" y="759351"/>
                  </a:cubicBezTo>
                  <a:lnTo>
                    <a:pt x="7894" y="759351"/>
                  </a:lnTo>
                  <a:cubicBezTo>
                    <a:pt x="3534" y="759351"/>
                    <a:pt x="0" y="755816"/>
                    <a:pt x="0" y="751457"/>
                  </a:cubicBezTo>
                  <a:lnTo>
                    <a:pt x="0" y="7894"/>
                  </a:lnTo>
                  <a:cubicBezTo>
                    <a:pt x="0" y="3534"/>
                    <a:pt x="3534" y="0"/>
                    <a:pt x="7894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4391387" cy="797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4066316" y="6571129"/>
            <a:ext cx="860601" cy="860601"/>
          </a:xfrm>
          <a:custGeom>
            <a:avLst/>
            <a:gdLst/>
            <a:ahLst/>
            <a:cxnLst/>
            <a:rect r="r" b="b" t="t" l="l"/>
            <a:pathLst>
              <a:path h="860601" w="860601">
                <a:moveTo>
                  <a:pt x="0" y="0"/>
                </a:moveTo>
                <a:lnTo>
                  <a:pt x="860601" y="0"/>
                </a:lnTo>
                <a:lnTo>
                  <a:pt x="860601" y="860601"/>
                </a:lnTo>
                <a:lnTo>
                  <a:pt x="0" y="8606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8714657" y="6571129"/>
            <a:ext cx="860601" cy="860601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19" id="1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8870036" y="6726508"/>
            <a:ext cx="549843" cy="549843"/>
          </a:xfrm>
          <a:custGeom>
            <a:avLst/>
            <a:gdLst/>
            <a:ahLst/>
            <a:cxnLst/>
            <a:rect r="r" b="b" t="t" l="l"/>
            <a:pathLst>
              <a:path h="549843" w="549843">
                <a:moveTo>
                  <a:pt x="0" y="0"/>
                </a:moveTo>
                <a:lnTo>
                  <a:pt x="549843" y="0"/>
                </a:lnTo>
                <a:lnTo>
                  <a:pt x="549843" y="549843"/>
                </a:lnTo>
                <a:lnTo>
                  <a:pt x="0" y="5498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4090469" y="6571129"/>
            <a:ext cx="860601" cy="860601"/>
          </a:xfrm>
          <a:custGeom>
            <a:avLst/>
            <a:gdLst/>
            <a:ahLst/>
            <a:cxnLst/>
            <a:rect r="r" b="b" t="t" l="l"/>
            <a:pathLst>
              <a:path h="860601" w="860601">
                <a:moveTo>
                  <a:pt x="0" y="0"/>
                </a:moveTo>
                <a:lnTo>
                  <a:pt x="860601" y="0"/>
                </a:lnTo>
                <a:lnTo>
                  <a:pt x="860601" y="860601"/>
                </a:lnTo>
                <a:lnTo>
                  <a:pt x="0" y="8606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706976" y="7209117"/>
            <a:ext cx="319416" cy="530152"/>
          </a:xfrm>
          <a:custGeom>
            <a:avLst/>
            <a:gdLst/>
            <a:ahLst/>
            <a:cxnLst/>
            <a:rect r="r" b="b" t="t" l="l"/>
            <a:pathLst>
              <a:path h="530152" w="319416">
                <a:moveTo>
                  <a:pt x="0" y="0"/>
                </a:moveTo>
                <a:lnTo>
                  <a:pt x="319416" y="0"/>
                </a:lnTo>
                <a:lnTo>
                  <a:pt x="319416" y="530151"/>
                </a:lnTo>
                <a:lnTo>
                  <a:pt x="0" y="5301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213404" y="2925445"/>
            <a:ext cx="5859638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CALL US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519114" y="7746055"/>
            <a:ext cx="3955005" cy="4889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3"/>
              </a:lnSpc>
              <a:spcBef>
                <a:spcPct val="0"/>
              </a:spcBef>
            </a:pPr>
            <a:r>
              <a:rPr lang="en-US" b="true" sz="2873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+90-xxx-xxxx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628445" y="7775860"/>
            <a:ext cx="5138198" cy="438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b="true" sz="259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www.uvecd.org.tr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1766643" y="7775860"/>
            <a:ext cx="5508253" cy="438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4"/>
              </a:lnSpc>
              <a:spcBef>
                <a:spcPct val="0"/>
              </a:spcBef>
            </a:pPr>
            <a:r>
              <a:rPr lang="en-US" b="true" sz="2595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123 Anywhere St., Any City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213404" y="4108450"/>
            <a:ext cx="6679618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grpSp>
        <p:nvGrpSpPr>
          <p:cNvPr name="Group 28" id="28"/>
          <p:cNvGrpSpPr/>
          <p:nvPr/>
        </p:nvGrpSpPr>
        <p:grpSpPr>
          <a:xfrm rot="0">
            <a:off x="6246000" y="-746945"/>
            <a:ext cx="2131829" cy="2131829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7494559" y="0"/>
            <a:ext cx="10904100" cy="10938603"/>
            <a:chOff x="0" y="0"/>
            <a:chExt cx="2871862" cy="288094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71862" cy="2880949"/>
            </a:xfrm>
            <a:custGeom>
              <a:avLst/>
              <a:gdLst/>
              <a:ahLst/>
              <a:cxnLst/>
              <a:rect r="r" b="b" t="t" l="l"/>
              <a:pathLst>
                <a:path h="2880949" w="2871862">
                  <a:moveTo>
                    <a:pt x="0" y="0"/>
                  </a:moveTo>
                  <a:lnTo>
                    <a:pt x="2871862" y="0"/>
                  </a:lnTo>
                  <a:lnTo>
                    <a:pt x="2871862" y="2880949"/>
                  </a:lnTo>
                  <a:lnTo>
                    <a:pt x="0" y="2880949"/>
                  </a:lnTo>
                  <a:close/>
                </a:path>
              </a:pathLst>
            </a:custGeom>
            <a:solidFill>
              <a:srgbClr val="FDFEF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871862" cy="29190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4717828" y="3491455"/>
            <a:ext cx="12652906" cy="12652906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4451011" y="7481430"/>
            <a:ext cx="4672957" cy="4672957"/>
          </a:xfrm>
          <a:custGeom>
            <a:avLst/>
            <a:gdLst/>
            <a:ahLst/>
            <a:cxnLst/>
            <a:rect r="r" b="b" t="t" l="l"/>
            <a:pathLst>
              <a:path h="4672957" w="4672957">
                <a:moveTo>
                  <a:pt x="0" y="0"/>
                </a:moveTo>
                <a:lnTo>
                  <a:pt x="4672957" y="0"/>
                </a:lnTo>
                <a:lnTo>
                  <a:pt x="4672957" y="4672957"/>
                </a:lnTo>
                <a:lnTo>
                  <a:pt x="0" y="4672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1370029" y="-1544945"/>
            <a:ext cx="4672957" cy="4672957"/>
          </a:xfrm>
          <a:custGeom>
            <a:avLst/>
            <a:gdLst/>
            <a:ahLst/>
            <a:cxnLst/>
            <a:rect r="r" b="b" t="t" l="l"/>
            <a:pathLst>
              <a:path h="4672957" w="4672957">
                <a:moveTo>
                  <a:pt x="0" y="0"/>
                </a:moveTo>
                <a:lnTo>
                  <a:pt x="4672957" y="0"/>
                </a:lnTo>
                <a:lnTo>
                  <a:pt x="4672957" y="4672957"/>
                </a:lnTo>
                <a:lnTo>
                  <a:pt x="0" y="46729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230895" y="7156929"/>
            <a:ext cx="4380227" cy="832576"/>
            <a:chOff x="0" y="0"/>
            <a:chExt cx="1153640" cy="21927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53640" cy="219279"/>
            </a:xfrm>
            <a:custGeom>
              <a:avLst/>
              <a:gdLst/>
              <a:ahLst/>
              <a:cxnLst/>
              <a:rect r="r" b="b" t="t" l="l"/>
              <a:pathLst>
                <a:path h="219279" w="1153640">
                  <a:moveTo>
                    <a:pt x="19442" y="0"/>
                  </a:moveTo>
                  <a:lnTo>
                    <a:pt x="1134198" y="0"/>
                  </a:lnTo>
                  <a:cubicBezTo>
                    <a:pt x="1144936" y="0"/>
                    <a:pt x="1153640" y="8705"/>
                    <a:pt x="1153640" y="19442"/>
                  </a:cubicBezTo>
                  <a:lnTo>
                    <a:pt x="1153640" y="199837"/>
                  </a:lnTo>
                  <a:cubicBezTo>
                    <a:pt x="1153640" y="210575"/>
                    <a:pt x="1144936" y="219279"/>
                    <a:pt x="1134198" y="219279"/>
                  </a:cubicBezTo>
                  <a:lnTo>
                    <a:pt x="19442" y="219279"/>
                  </a:lnTo>
                  <a:cubicBezTo>
                    <a:pt x="8705" y="219279"/>
                    <a:pt x="0" y="210575"/>
                    <a:pt x="0" y="199837"/>
                  </a:cubicBezTo>
                  <a:lnTo>
                    <a:pt x="0" y="19442"/>
                  </a:lnTo>
                  <a:cubicBezTo>
                    <a:pt x="0" y="8705"/>
                    <a:pt x="8705" y="0"/>
                    <a:pt x="19442" y="0"/>
                  </a:cubicBezTo>
                  <a:close/>
                </a:path>
              </a:pathLst>
            </a:custGeom>
            <a:solidFill>
              <a:srgbClr val="363A5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53640" cy="2573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1169203" y="6293774"/>
            <a:ext cx="3791752" cy="2924646"/>
          </a:xfrm>
          <a:custGeom>
            <a:avLst/>
            <a:gdLst/>
            <a:ahLst/>
            <a:cxnLst/>
            <a:rect r="r" b="b" t="t" l="l"/>
            <a:pathLst>
              <a:path h="2924646" w="3791752">
                <a:moveTo>
                  <a:pt x="0" y="0"/>
                </a:moveTo>
                <a:lnTo>
                  <a:pt x="3791752" y="0"/>
                </a:lnTo>
                <a:lnTo>
                  <a:pt x="3791752" y="2924646"/>
                </a:lnTo>
                <a:lnTo>
                  <a:pt x="0" y="2924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028700" y="1024821"/>
            <a:ext cx="2600282" cy="611008"/>
          </a:xfrm>
          <a:custGeom>
            <a:avLst/>
            <a:gdLst/>
            <a:ahLst/>
            <a:cxnLst/>
            <a:rect r="r" b="b" t="t" l="l"/>
            <a:pathLst>
              <a:path h="611008" w="2600282">
                <a:moveTo>
                  <a:pt x="0" y="0"/>
                </a:moveTo>
                <a:lnTo>
                  <a:pt x="2600282" y="0"/>
                </a:lnTo>
                <a:lnTo>
                  <a:pt x="2600282" y="611008"/>
                </a:lnTo>
                <a:lnTo>
                  <a:pt x="0" y="6110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3689675" y="-880158"/>
            <a:ext cx="8014528" cy="12047316"/>
          </a:xfrm>
          <a:custGeom>
            <a:avLst/>
            <a:gdLst/>
            <a:ahLst/>
            <a:cxnLst/>
            <a:rect r="r" b="b" t="t" l="l"/>
            <a:pathLst>
              <a:path h="12047316" w="8014528">
                <a:moveTo>
                  <a:pt x="0" y="0"/>
                </a:moveTo>
                <a:lnTo>
                  <a:pt x="8014528" y="0"/>
                </a:lnTo>
                <a:lnTo>
                  <a:pt x="8014528" y="12047316"/>
                </a:lnTo>
                <a:lnTo>
                  <a:pt x="0" y="120473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34000"/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8230895" y="7437962"/>
            <a:ext cx="4380227" cy="318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b="true"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END PRESENTATION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8230895" y="3139598"/>
            <a:ext cx="9074859" cy="1205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99"/>
              </a:lnSpc>
            </a:pPr>
            <a:r>
              <a:rPr lang="en-US" b="true" sz="9199">
                <a:solidFill>
                  <a:srgbClr val="232F5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THANK YOU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230895" y="5773577"/>
            <a:ext cx="8865208" cy="720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Poppins"/>
                <a:ea typeface="Poppins"/>
                <a:cs typeface="Poppins"/>
                <a:sym typeface="Poppins"/>
              </a:rPr>
              <a:t>Consuming a balanced and varied diet rich in nutritious foods is essential for maintaining optimal health.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8230895" y="4459127"/>
            <a:ext cx="9074859" cy="8497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45"/>
              </a:lnSpc>
            </a:pPr>
            <a:r>
              <a:rPr lang="en-US" b="true" sz="6345">
                <a:solidFill>
                  <a:srgbClr val="232F57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AND STAY HEALTHY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143986" y="-1921671"/>
            <a:ext cx="6479141" cy="647914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660201" y="2307718"/>
            <a:ext cx="8770836" cy="8229451"/>
            <a:chOff x="0" y="0"/>
            <a:chExt cx="1409886" cy="132286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409887" cy="1322860"/>
            </a:xfrm>
            <a:custGeom>
              <a:avLst/>
              <a:gdLst/>
              <a:ahLst/>
              <a:cxnLst/>
              <a:rect r="r" b="b" t="t" l="l"/>
              <a:pathLst>
                <a:path h="1322860" w="1409887">
                  <a:moveTo>
                    <a:pt x="22067" y="0"/>
                  </a:moveTo>
                  <a:lnTo>
                    <a:pt x="1387819" y="0"/>
                  </a:lnTo>
                  <a:cubicBezTo>
                    <a:pt x="1400007" y="0"/>
                    <a:pt x="1409887" y="9880"/>
                    <a:pt x="1409887" y="22067"/>
                  </a:cubicBezTo>
                  <a:lnTo>
                    <a:pt x="1409887" y="1300793"/>
                  </a:lnTo>
                  <a:cubicBezTo>
                    <a:pt x="1409887" y="1312981"/>
                    <a:pt x="1400007" y="1322860"/>
                    <a:pt x="1387819" y="1322860"/>
                  </a:cubicBezTo>
                  <a:lnTo>
                    <a:pt x="22067" y="1322860"/>
                  </a:lnTo>
                  <a:cubicBezTo>
                    <a:pt x="9880" y="1322860"/>
                    <a:pt x="0" y="1312981"/>
                    <a:pt x="0" y="1300793"/>
                  </a:cubicBezTo>
                  <a:lnTo>
                    <a:pt x="0" y="22067"/>
                  </a:lnTo>
                  <a:cubicBezTo>
                    <a:pt x="0" y="9880"/>
                    <a:pt x="9880" y="0"/>
                    <a:pt x="22067" y="0"/>
                  </a:cubicBezTo>
                  <a:close/>
                </a:path>
              </a:pathLst>
            </a:custGeom>
            <a:blipFill>
              <a:blip r:embed="rId2"/>
              <a:stretch>
                <a:fillRect l="-11110" t="0" r="-29718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4389911" y="7609036"/>
            <a:ext cx="6479141" cy="647914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8070908" y="2643035"/>
            <a:ext cx="7964142" cy="168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THE IMPORTANCE OF NUTRITION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070908" y="5470986"/>
            <a:ext cx="7964142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veniam,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070908" y="6891184"/>
            <a:ext cx="7964142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veniam,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8070908" y="4754245"/>
            <a:ext cx="387404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Nutrition For Body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965809" y="2720248"/>
            <a:ext cx="6479141" cy="6479141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863586" y="2820960"/>
            <a:ext cx="9341794" cy="3313393"/>
            <a:chOff x="0" y="0"/>
            <a:chExt cx="1759716" cy="62414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759716" cy="624145"/>
            </a:xfrm>
            <a:custGeom>
              <a:avLst/>
              <a:gdLst/>
              <a:ahLst/>
              <a:cxnLst/>
              <a:rect r="r" b="b" t="t" l="l"/>
              <a:pathLst>
                <a:path h="624145" w="1759716">
                  <a:moveTo>
                    <a:pt x="20719" y="0"/>
                  </a:moveTo>
                  <a:lnTo>
                    <a:pt x="1738998" y="0"/>
                  </a:lnTo>
                  <a:cubicBezTo>
                    <a:pt x="1750440" y="0"/>
                    <a:pt x="1759716" y="9276"/>
                    <a:pt x="1759716" y="20719"/>
                  </a:cubicBezTo>
                  <a:lnTo>
                    <a:pt x="1759716" y="603426"/>
                  </a:lnTo>
                  <a:cubicBezTo>
                    <a:pt x="1759716" y="614869"/>
                    <a:pt x="1750440" y="624145"/>
                    <a:pt x="1738998" y="624145"/>
                  </a:cubicBezTo>
                  <a:lnTo>
                    <a:pt x="20719" y="624145"/>
                  </a:lnTo>
                  <a:cubicBezTo>
                    <a:pt x="9276" y="624145"/>
                    <a:pt x="0" y="614869"/>
                    <a:pt x="0" y="603426"/>
                  </a:cubicBezTo>
                  <a:lnTo>
                    <a:pt x="0" y="20719"/>
                  </a:lnTo>
                  <a:cubicBezTo>
                    <a:pt x="0" y="9276"/>
                    <a:pt x="9276" y="0"/>
                    <a:pt x="20719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43921" r="0" b="-43921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-2210870" y="7171659"/>
            <a:ext cx="6479141" cy="6479141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477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969783" y="6319570"/>
            <a:ext cx="6924691" cy="2581022"/>
            <a:chOff x="0" y="0"/>
            <a:chExt cx="2023550" cy="754233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023550" cy="754233"/>
            </a:xfrm>
            <a:custGeom>
              <a:avLst/>
              <a:gdLst/>
              <a:ahLst/>
              <a:cxnLst/>
              <a:rect r="r" b="b" t="t" l="l"/>
              <a:pathLst>
                <a:path h="754233" w="2023550">
                  <a:moveTo>
                    <a:pt x="27950" y="0"/>
                  </a:moveTo>
                  <a:lnTo>
                    <a:pt x="1995600" y="0"/>
                  </a:lnTo>
                  <a:cubicBezTo>
                    <a:pt x="2011037" y="0"/>
                    <a:pt x="2023550" y="12514"/>
                    <a:pt x="2023550" y="27950"/>
                  </a:cubicBezTo>
                  <a:lnTo>
                    <a:pt x="2023550" y="726282"/>
                  </a:lnTo>
                  <a:cubicBezTo>
                    <a:pt x="2023550" y="741719"/>
                    <a:pt x="2011037" y="754233"/>
                    <a:pt x="1995600" y="754233"/>
                  </a:cubicBezTo>
                  <a:lnTo>
                    <a:pt x="27950" y="754233"/>
                  </a:lnTo>
                  <a:cubicBezTo>
                    <a:pt x="20538" y="754233"/>
                    <a:pt x="13428" y="751288"/>
                    <a:pt x="8186" y="746046"/>
                  </a:cubicBezTo>
                  <a:cubicBezTo>
                    <a:pt x="2945" y="740804"/>
                    <a:pt x="0" y="733695"/>
                    <a:pt x="0" y="726282"/>
                  </a:cubicBezTo>
                  <a:lnTo>
                    <a:pt x="0" y="27950"/>
                  </a:lnTo>
                  <a:cubicBezTo>
                    <a:pt x="0" y="12514"/>
                    <a:pt x="12514" y="0"/>
                    <a:pt x="27950" y="0"/>
                  </a:cubicBezTo>
                  <a:close/>
                </a:path>
              </a:pathLst>
            </a:custGeom>
            <a:blipFill>
              <a:blip r:embed="rId3"/>
              <a:stretch>
                <a:fillRect l="0" t="-25457" r="0" b="-25457"/>
              </a:stretch>
            </a:blip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5641905" y="1019227"/>
            <a:ext cx="1976345" cy="2536309"/>
          </a:xfrm>
          <a:custGeom>
            <a:avLst/>
            <a:gdLst/>
            <a:ahLst/>
            <a:cxnLst/>
            <a:rect r="r" b="b" t="t" l="l"/>
            <a:pathLst>
              <a:path h="2536309" w="1976345">
                <a:moveTo>
                  <a:pt x="0" y="0"/>
                </a:moveTo>
                <a:lnTo>
                  <a:pt x="1976345" y="0"/>
                </a:lnTo>
                <a:lnTo>
                  <a:pt x="1976345" y="2536310"/>
                </a:lnTo>
                <a:lnTo>
                  <a:pt x="0" y="25363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990656" y="2849535"/>
            <a:ext cx="5598572" cy="1240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812"/>
              </a:lnSpc>
            </a:pPr>
            <a:r>
              <a:rPr lang="en-US" b="true" sz="4335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NUTRITIONAL INFLUENCE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115501" y="4919107"/>
            <a:ext cx="6450095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852921" y="4460950"/>
            <a:ext cx="3874043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Immune System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0189591" y="6895083"/>
            <a:ext cx="627744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0931967" y="6315328"/>
            <a:ext cx="4073619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Optimal Physical Health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115501" y="4460950"/>
            <a:ext cx="60005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01.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189591" y="6315328"/>
            <a:ext cx="60005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b="true" sz="2299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02.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679287" y="9078912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7384" y="-788023"/>
            <a:ext cx="4245969" cy="5131047"/>
            <a:chOff x="0" y="0"/>
            <a:chExt cx="1240768" cy="14994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240768" cy="1499407"/>
            </a:xfrm>
            <a:custGeom>
              <a:avLst/>
              <a:gdLst/>
              <a:ahLst/>
              <a:cxnLst/>
              <a:rect r="r" b="b" t="t" l="l"/>
              <a:pathLst>
                <a:path h="1499407" w="1240768">
                  <a:moveTo>
                    <a:pt x="45584" y="0"/>
                  </a:moveTo>
                  <a:lnTo>
                    <a:pt x="1195184" y="0"/>
                  </a:lnTo>
                  <a:cubicBezTo>
                    <a:pt x="1207273" y="0"/>
                    <a:pt x="1218868" y="4803"/>
                    <a:pt x="1227416" y="13351"/>
                  </a:cubicBezTo>
                  <a:cubicBezTo>
                    <a:pt x="1235965" y="21900"/>
                    <a:pt x="1240768" y="33494"/>
                    <a:pt x="1240768" y="45584"/>
                  </a:cubicBezTo>
                  <a:lnTo>
                    <a:pt x="1240768" y="1453823"/>
                  </a:lnTo>
                  <a:cubicBezTo>
                    <a:pt x="1240768" y="1465913"/>
                    <a:pt x="1235965" y="1477507"/>
                    <a:pt x="1227416" y="1486056"/>
                  </a:cubicBezTo>
                  <a:cubicBezTo>
                    <a:pt x="1218868" y="1494605"/>
                    <a:pt x="1207273" y="1499407"/>
                    <a:pt x="1195184" y="1499407"/>
                  </a:cubicBezTo>
                  <a:lnTo>
                    <a:pt x="45584" y="1499407"/>
                  </a:lnTo>
                  <a:cubicBezTo>
                    <a:pt x="33494" y="1499407"/>
                    <a:pt x="21900" y="1494605"/>
                    <a:pt x="13351" y="1486056"/>
                  </a:cubicBezTo>
                  <a:cubicBezTo>
                    <a:pt x="4803" y="1477507"/>
                    <a:pt x="0" y="1465913"/>
                    <a:pt x="0" y="1453823"/>
                  </a:cubicBezTo>
                  <a:lnTo>
                    <a:pt x="0" y="45584"/>
                  </a:lnTo>
                  <a:cubicBezTo>
                    <a:pt x="0" y="33494"/>
                    <a:pt x="4803" y="21900"/>
                    <a:pt x="13351" y="13351"/>
                  </a:cubicBezTo>
                  <a:cubicBezTo>
                    <a:pt x="21900" y="4803"/>
                    <a:pt x="33494" y="0"/>
                    <a:pt x="45584" y="0"/>
                  </a:cubicBezTo>
                  <a:close/>
                </a:path>
              </a:pathLst>
            </a:custGeom>
            <a:blipFill>
              <a:blip r:embed="rId2"/>
              <a:stretch>
                <a:fillRect l="-10422" t="0" r="-10422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5111123" y="-1016014"/>
            <a:ext cx="4177284" cy="7619252"/>
            <a:chOff x="0" y="0"/>
            <a:chExt cx="1220696" cy="222651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220696" cy="2226517"/>
            </a:xfrm>
            <a:custGeom>
              <a:avLst/>
              <a:gdLst/>
              <a:ahLst/>
              <a:cxnLst/>
              <a:rect r="r" b="b" t="t" l="l"/>
              <a:pathLst>
                <a:path h="2226517" w="1220696">
                  <a:moveTo>
                    <a:pt x="46333" y="0"/>
                  </a:moveTo>
                  <a:lnTo>
                    <a:pt x="1174363" y="0"/>
                  </a:lnTo>
                  <a:cubicBezTo>
                    <a:pt x="1199952" y="0"/>
                    <a:pt x="1220696" y="20744"/>
                    <a:pt x="1220696" y="46333"/>
                  </a:cubicBezTo>
                  <a:lnTo>
                    <a:pt x="1220696" y="2180183"/>
                  </a:lnTo>
                  <a:cubicBezTo>
                    <a:pt x="1220696" y="2205773"/>
                    <a:pt x="1199952" y="2226517"/>
                    <a:pt x="1174363" y="2226517"/>
                  </a:cubicBezTo>
                  <a:lnTo>
                    <a:pt x="46333" y="2226517"/>
                  </a:lnTo>
                  <a:cubicBezTo>
                    <a:pt x="20744" y="2226517"/>
                    <a:pt x="0" y="2205773"/>
                    <a:pt x="0" y="2180183"/>
                  </a:cubicBezTo>
                  <a:lnTo>
                    <a:pt x="0" y="46333"/>
                  </a:lnTo>
                  <a:cubicBezTo>
                    <a:pt x="0" y="20744"/>
                    <a:pt x="20744" y="0"/>
                    <a:pt x="46333" y="0"/>
                  </a:cubicBezTo>
                  <a:close/>
                </a:path>
              </a:pathLst>
            </a:custGeom>
            <a:blipFill>
              <a:blip r:embed="rId3"/>
              <a:stretch>
                <a:fillRect l="-86797" t="0" r="-86797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477384" y="4658305"/>
            <a:ext cx="4245969" cy="6175546"/>
            <a:chOff x="0" y="0"/>
            <a:chExt cx="1240768" cy="1804633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40768" cy="1804633"/>
            </a:xfrm>
            <a:custGeom>
              <a:avLst/>
              <a:gdLst/>
              <a:ahLst/>
              <a:cxnLst/>
              <a:rect r="r" b="b" t="t" l="l"/>
              <a:pathLst>
                <a:path h="1804633" w="1240768">
                  <a:moveTo>
                    <a:pt x="45584" y="0"/>
                  </a:moveTo>
                  <a:lnTo>
                    <a:pt x="1195184" y="0"/>
                  </a:lnTo>
                  <a:cubicBezTo>
                    <a:pt x="1207273" y="0"/>
                    <a:pt x="1218868" y="4803"/>
                    <a:pt x="1227416" y="13351"/>
                  </a:cubicBezTo>
                  <a:cubicBezTo>
                    <a:pt x="1235965" y="21900"/>
                    <a:pt x="1240768" y="33494"/>
                    <a:pt x="1240768" y="45584"/>
                  </a:cubicBezTo>
                  <a:lnTo>
                    <a:pt x="1240768" y="1759049"/>
                  </a:lnTo>
                  <a:cubicBezTo>
                    <a:pt x="1240768" y="1771139"/>
                    <a:pt x="1235965" y="1782733"/>
                    <a:pt x="1227416" y="1791282"/>
                  </a:cubicBezTo>
                  <a:cubicBezTo>
                    <a:pt x="1218868" y="1799831"/>
                    <a:pt x="1207273" y="1804633"/>
                    <a:pt x="1195184" y="1804633"/>
                  </a:cubicBezTo>
                  <a:lnTo>
                    <a:pt x="45584" y="1804633"/>
                  </a:lnTo>
                  <a:cubicBezTo>
                    <a:pt x="33494" y="1804633"/>
                    <a:pt x="21900" y="1799831"/>
                    <a:pt x="13351" y="1791282"/>
                  </a:cubicBezTo>
                  <a:cubicBezTo>
                    <a:pt x="4803" y="1782733"/>
                    <a:pt x="0" y="1771139"/>
                    <a:pt x="0" y="1759049"/>
                  </a:cubicBezTo>
                  <a:lnTo>
                    <a:pt x="0" y="45584"/>
                  </a:lnTo>
                  <a:cubicBezTo>
                    <a:pt x="0" y="33494"/>
                    <a:pt x="4803" y="21900"/>
                    <a:pt x="13351" y="13351"/>
                  </a:cubicBezTo>
                  <a:cubicBezTo>
                    <a:pt x="21900" y="4803"/>
                    <a:pt x="33494" y="0"/>
                    <a:pt x="45584" y="0"/>
                  </a:cubicBezTo>
                  <a:close/>
                </a:path>
              </a:pathLst>
            </a:custGeom>
            <a:blipFill>
              <a:blip r:embed="rId4"/>
              <a:stretch>
                <a:fillRect l="-85524" t="0" r="-59435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5111123" y="6973527"/>
            <a:ext cx="4177284" cy="2284773"/>
            <a:chOff x="0" y="0"/>
            <a:chExt cx="1100190" cy="60175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100190" cy="601751"/>
            </a:xfrm>
            <a:custGeom>
              <a:avLst/>
              <a:gdLst/>
              <a:ahLst/>
              <a:cxnLst/>
              <a:rect r="r" b="b" t="t" l="l"/>
              <a:pathLst>
                <a:path h="601751" w="1100190">
                  <a:moveTo>
                    <a:pt x="55600" y="0"/>
                  </a:moveTo>
                  <a:lnTo>
                    <a:pt x="1044590" y="0"/>
                  </a:lnTo>
                  <a:cubicBezTo>
                    <a:pt x="1075297" y="0"/>
                    <a:pt x="1100190" y="24893"/>
                    <a:pt x="1100190" y="55600"/>
                  </a:cubicBezTo>
                  <a:lnTo>
                    <a:pt x="1100190" y="546151"/>
                  </a:lnTo>
                  <a:cubicBezTo>
                    <a:pt x="1100190" y="576858"/>
                    <a:pt x="1075297" y="601751"/>
                    <a:pt x="1044590" y="601751"/>
                  </a:cubicBezTo>
                  <a:lnTo>
                    <a:pt x="55600" y="601751"/>
                  </a:lnTo>
                  <a:cubicBezTo>
                    <a:pt x="40854" y="601751"/>
                    <a:pt x="26712" y="595893"/>
                    <a:pt x="16285" y="585466"/>
                  </a:cubicBezTo>
                  <a:cubicBezTo>
                    <a:pt x="5858" y="575039"/>
                    <a:pt x="0" y="560897"/>
                    <a:pt x="0" y="546151"/>
                  </a:cubicBezTo>
                  <a:lnTo>
                    <a:pt x="0" y="55600"/>
                  </a:lnTo>
                  <a:cubicBezTo>
                    <a:pt x="0" y="24893"/>
                    <a:pt x="24893" y="0"/>
                    <a:pt x="55600" y="0"/>
                  </a:cubicBezTo>
                  <a:close/>
                </a:path>
              </a:pathLst>
            </a:custGeom>
            <a:solidFill>
              <a:srgbClr val="A0182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1100190" cy="6398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0340424" y="6407395"/>
            <a:ext cx="705872" cy="615873"/>
          </a:xfrm>
          <a:custGeom>
            <a:avLst/>
            <a:gdLst/>
            <a:ahLst/>
            <a:cxnLst/>
            <a:rect r="r" b="b" t="t" l="l"/>
            <a:pathLst>
              <a:path h="615873" w="705872">
                <a:moveTo>
                  <a:pt x="0" y="0"/>
                </a:moveTo>
                <a:lnTo>
                  <a:pt x="705872" y="0"/>
                </a:lnTo>
                <a:lnTo>
                  <a:pt x="705872" y="615873"/>
                </a:lnTo>
                <a:lnTo>
                  <a:pt x="0" y="615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40424" y="7283146"/>
            <a:ext cx="705872" cy="615873"/>
          </a:xfrm>
          <a:custGeom>
            <a:avLst/>
            <a:gdLst/>
            <a:ahLst/>
            <a:cxnLst/>
            <a:rect r="r" b="b" t="t" l="l"/>
            <a:pathLst>
              <a:path h="615873" w="705872">
                <a:moveTo>
                  <a:pt x="0" y="0"/>
                </a:moveTo>
                <a:lnTo>
                  <a:pt x="705872" y="0"/>
                </a:lnTo>
                <a:lnTo>
                  <a:pt x="705872" y="615873"/>
                </a:lnTo>
                <a:lnTo>
                  <a:pt x="0" y="615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0340424" y="8158897"/>
            <a:ext cx="705872" cy="615873"/>
          </a:xfrm>
          <a:custGeom>
            <a:avLst/>
            <a:gdLst/>
            <a:ahLst/>
            <a:cxnLst/>
            <a:rect r="r" b="b" t="t" l="l"/>
            <a:pathLst>
              <a:path h="615873" w="705872">
                <a:moveTo>
                  <a:pt x="0" y="0"/>
                </a:moveTo>
                <a:lnTo>
                  <a:pt x="705872" y="0"/>
                </a:lnTo>
                <a:lnTo>
                  <a:pt x="705872" y="615873"/>
                </a:lnTo>
                <a:lnTo>
                  <a:pt x="0" y="6158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1480904" y="7379718"/>
            <a:ext cx="413421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Economic Conditions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480904" y="8262544"/>
            <a:ext cx="339681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Poor Digestion</a:t>
            </a:r>
          </a:p>
        </p:txBody>
      </p:sp>
      <p:grpSp>
        <p:nvGrpSpPr>
          <p:cNvPr name="Group 16" id="16"/>
          <p:cNvGrpSpPr/>
          <p:nvPr/>
        </p:nvGrpSpPr>
        <p:grpSpPr>
          <a:xfrm rot="0">
            <a:off x="12874672" y="7427343"/>
            <a:ext cx="11194748" cy="11194748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18" id="1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10360878" y="2438651"/>
            <a:ext cx="7504587" cy="168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CAUSES OF MALNUTRITION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360878" y="4625058"/>
            <a:ext cx="6002170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530272" y="7552983"/>
            <a:ext cx="3338988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Nutrition plays a crucial role in maintaining overall health and well-being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480904" y="6496892"/>
            <a:ext cx="3396812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Unbalanced Diet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2533499" y="2260278"/>
            <a:ext cx="5314875" cy="5314875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38175" cap="sq">
              <a:solidFill>
                <a:srgbClr val="D5E6E9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318663" y="5143500"/>
            <a:ext cx="4780334" cy="3086100"/>
            <a:chOff x="0" y="0"/>
            <a:chExt cx="1259018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59018" cy="812800"/>
            </a:xfrm>
            <a:custGeom>
              <a:avLst/>
              <a:gdLst/>
              <a:ahLst/>
              <a:cxnLst/>
              <a:rect r="r" b="b" t="t" l="l"/>
              <a:pathLst>
                <a:path h="812800" w="1259018">
                  <a:moveTo>
                    <a:pt x="63162" y="0"/>
                  </a:moveTo>
                  <a:lnTo>
                    <a:pt x="1195856" y="0"/>
                  </a:lnTo>
                  <a:cubicBezTo>
                    <a:pt x="1230740" y="0"/>
                    <a:pt x="1259018" y="28279"/>
                    <a:pt x="1259018" y="63162"/>
                  </a:cubicBezTo>
                  <a:lnTo>
                    <a:pt x="1259018" y="749638"/>
                  </a:lnTo>
                  <a:cubicBezTo>
                    <a:pt x="1259018" y="766390"/>
                    <a:pt x="1252364" y="782455"/>
                    <a:pt x="1240518" y="794300"/>
                  </a:cubicBezTo>
                  <a:cubicBezTo>
                    <a:pt x="1228673" y="806145"/>
                    <a:pt x="1212608" y="812800"/>
                    <a:pt x="1195856" y="812800"/>
                  </a:cubicBezTo>
                  <a:lnTo>
                    <a:pt x="63162" y="812800"/>
                  </a:lnTo>
                  <a:cubicBezTo>
                    <a:pt x="46410" y="812800"/>
                    <a:pt x="30345" y="806145"/>
                    <a:pt x="18500" y="794300"/>
                  </a:cubicBezTo>
                  <a:cubicBezTo>
                    <a:pt x="6655" y="782455"/>
                    <a:pt x="0" y="766390"/>
                    <a:pt x="0" y="749638"/>
                  </a:cubicBezTo>
                  <a:lnTo>
                    <a:pt x="0" y="63162"/>
                  </a:lnTo>
                  <a:cubicBezTo>
                    <a:pt x="0" y="46410"/>
                    <a:pt x="6655" y="30345"/>
                    <a:pt x="18500" y="18500"/>
                  </a:cubicBezTo>
                  <a:cubicBezTo>
                    <a:pt x="30345" y="6655"/>
                    <a:pt x="46410" y="0"/>
                    <a:pt x="6316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125901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426534" y="6174013"/>
            <a:ext cx="11194748" cy="1119474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D5E6E9"/>
              </a:solidFill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753833" y="5143500"/>
            <a:ext cx="4780334" cy="3086100"/>
            <a:chOff x="0" y="0"/>
            <a:chExt cx="1259018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59018" cy="812800"/>
            </a:xfrm>
            <a:custGeom>
              <a:avLst/>
              <a:gdLst/>
              <a:ahLst/>
              <a:cxnLst/>
              <a:rect r="r" b="b" t="t" l="l"/>
              <a:pathLst>
                <a:path h="812800" w="1259018">
                  <a:moveTo>
                    <a:pt x="63162" y="0"/>
                  </a:moveTo>
                  <a:lnTo>
                    <a:pt x="1195856" y="0"/>
                  </a:lnTo>
                  <a:cubicBezTo>
                    <a:pt x="1230740" y="0"/>
                    <a:pt x="1259018" y="28279"/>
                    <a:pt x="1259018" y="63162"/>
                  </a:cubicBezTo>
                  <a:lnTo>
                    <a:pt x="1259018" y="749638"/>
                  </a:lnTo>
                  <a:cubicBezTo>
                    <a:pt x="1259018" y="766390"/>
                    <a:pt x="1252364" y="782455"/>
                    <a:pt x="1240518" y="794300"/>
                  </a:cubicBezTo>
                  <a:cubicBezTo>
                    <a:pt x="1228673" y="806145"/>
                    <a:pt x="1212608" y="812800"/>
                    <a:pt x="1195856" y="812800"/>
                  </a:cubicBezTo>
                  <a:lnTo>
                    <a:pt x="63162" y="812800"/>
                  </a:lnTo>
                  <a:cubicBezTo>
                    <a:pt x="46410" y="812800"/>
                    <a:pt x="30345" y="806145"/>
                    <a:pt x="18500" y="794300"/>
                  </a:cubicBezTo>
                  <a:cubicBezTo>
                    <a:pt x="6655" y="782455"/>
                    <a:pt x="0" y="766390"/>
                    <a:pt x="0" y="749638"/>
                  </a:cubicBezTo>
                  <a:lnTo>
                    <a:pt x="0" y="63162"/>
                  </a:lnTo>
                  <a:cubicBezTo>
                    <a:pt x="0" y="46410"/>
                    <a:pt x="6655" y="30345"/>
                    <a:pt x="18500" y="18500"/>
                  </a:cubicBezTo>
                  <a:cubicBezTo>
                    <a:pt x="30345" y="6655"/>
                    <a:pt x="46410" y="0"/>
                    <a:pt x="6316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25901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189003" y="5143500"/>
            <a:ext cx="4780334" cy="3086100"/>
            <a:chOff x="0" y="0"/>
            <a:chExt cx="1259018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59018" cy="812800"/>
            </a:xfrm>
            <a:custGeom>
              <a:avLst/>
              <a:gdLst/>
              <a:ahLst/>
              <a:cxnLst/>
              <a:rect r="r" b="b" t="t" l="l"/>
              <a:pathLst>
                <a:path h="812800" w="1259018">
                  <a:moveTo>
                    <a:pt x="63162" y="0"/>
                  </a:moveTo>
                  <a:lnTo>
                    <a:pt x="1195856" y="0"/>
                  </a:lnTo>
                  <a:cubicBezTo>
                    <a:pt x="1230740" y="0"/>
                    <a:pt x="1259018" y="28279"/>
                    <a:pt x="1259018" y="63162"/>
                  </a:cubicBezTo>
                  <a:lnTo>
                    <a:pt x="1259018" y="749638"/>
                  </a:lnTo>
                  <a:cubicBezTo>
                    <a:pt x="1259018" y="766390"/>
                    <a:pt x="1252364" y="782455"/>
                    <a:pt x="1240518" y="794300"/>
                  </a:cubicBezTo>
                  <a:cubicBezTo>
                    <a:pt x="1228673" y="806145"/>
                    <a:pt x="1212608" y="812800"/>
                    <a:pt x="1195856" y="812800"/>
                  </a:cubicBezTo>
                  <a:lnTo>
                    <a:pt x="63162" y="812800"/>
                  </a:lnTo>
                  <a:cubicBezTo>
                    <a:pt x="46410" y="812800"/>
                    <a:pt x="30345" y="806145"/>
                    <a:pt x="18500" y="794300"/>
                  </a:cubicBezTo>
                  <a:cubicBezTo>
                    <a:pt x="6655" y="782455"/>
                    <a:pt x="0" y="766390"/>
                    <a:pt x="0" y="749638"/>
                  </a:cubicBezTo>
                  <a:lnTo>
                    <a:pt x="0" y="63162"/>
                  </a:lnTo>
                  <a:cubicBezTo>
                    <a:pt x="0" y="46410"/>
                    <a:pt x="6655" y="30345"/>
                    <a:pt x="18500" y="18500"/>
                  </a:cubicBezTo>
                  <a:cubicBezTo>
                    <a:pt x="30345" y="6655"/>
                    <a:pt x="46410" y="0"/>
                    <a:pt x="63162" y="0"/>
                  </a:cubicBez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259018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712866" y="5612123"/>
            <a:ext cx="737176" cy="782149"/>
          </a:xfrm>
          <a:custGeom>
            <a:avLst/>
            <a:gdLst/>
            <a:ahLst/>
            <a:cxnLst/>
            <a:rect r="r" b="b" t="t" l="l"/>
            <a:pathLst>
              <a:path h="782149" w="737176">
                <a:moveTo>
                  <a:pt x="0" y="0"/>
                </a:moveTo>
                <a:lnTo>
                  <a:pt x="737176" y="0"/>
                </a:lnTo>
                <a:lnTo>
                  <a:pt x="737176" y="782149"/>
                </a:lnTo>
                <a:lnTo>
                  <a:pt x="0" y="7821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198530" y="5612123"/>
            <a:ext cx="614965" cy="782149"/>
          </a:xfrm>
          <a:custGeom>
            <a:avLst/>
            <a:gdLst/>
            <a:ahLst/>
            <a:cxnLst/>
            <a:rect r="r" b="b" t="t" l="l"/>
            <a:pathLst>
              <a:path h="782149" w="614965">
                <a:moveTo>
                  <a:pt x="0" y="0"/>
                </a:moveTo>
                <a:lnTo>
                  <a:pt x="614965" y="0"/>
                </a:lnTo>
                <a:lnTo>
                  <a:pt x="614965" y="782149"/>
                </a:lnTo>
                <a:lnTo>
                  <a:pt x="0" y="782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2714095" y="5486671"/>
            <a:ext cx="653473" cy="907602"/>
          </a:xfrm>
          <a:custGeom>
            <a:avLst/>
            <a:gdLst/>
            <a:ahLst/>
            <a:cxnLst/>
            <a:rect r="r" b="b" t="t" l="l"/>
            <a:pathLst>
              <a:path h="907602" w="653473">
                <a:moveTo>
                  <a:pt x="0" y="0"/>
                </a:moveTo>
                <a:lnTo>
                  <a:pt x="653473" y="0"/>
                </a:lnTo>
                <a:lnTo>
                  <a:pt x="653473" y="907601"/>
                </a:lnTo>
                <a:lnTo>
                  <a:pt x="0" y="9076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450042" y="2393628"/>
            <a:ext cx="13387916" cy="849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DANGER OF MALNUTRITION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3708830" y="3601188"/>
            <a:ext cx="10870340" cy="692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Malnutrition can lead to some consequences for body even lead to fatal consequences. Danger of malnutrion deficiency: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781375" y="5784758"/>
            <a:ext cx="3035278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Impaired growth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8466016" y="5784758"/>
            <a:ext cx="1881060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Anemia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4024793" y="5784758"/>
            <a:ext cx="2041325" cy="3892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Fatigue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712866" y="6648450"/>
            <a:ext cx="4103787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Lack of essential nutrients can hinder proper physical and cognitive development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7198530" y="6648450"/>
            <a:ext cx="4015211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Lack of iron, vitamin B12, or folate can result in anemia cause of reduced red blood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2571565" y="6648450"/>
            <a:ext cx="4221267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Malnutrition can lead to feelings of tiredness and decreased energy levels</a:t>
            </a:r>
          </a:p>
        </p:txBody>
      </p:sp>
      <p:sp>
        <p:nvSpPr>
          <p:cNvPr name="Freeform 28" id="28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4605" y="4761009"/>
            <a:ext cx="7351383" cy="1770578"/>
          </a:xfrm>
          <a:custGeom>
            <a:avLst/>
            <a:gdLst/>
            <a:ahLst/>
            <a:cxnLst/>
            <a:rect r="r" b="b" t="t" l="l"/>
            <a:pathLst>
              <a:path h="1770578" w="7351383">
                <a:moveTo>
                  <a:pt x="0" y="0"/>
                </a:moveTo>
                <a:lnTo>
                  <a:pt x="7351383" y="0"/>
                </a:lnTo>
                <a:lnTo>
                  <a:pt x="7351383" y="1770578"/>
                </a:lnTo>
                <a:lnTo>
                  <a:pt x="0" y="1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608823" y="6002520"/>
            <a:ext cx="7044801" cy="471002"/>
          </a:xfrm>
          <a:custGeom>
            <a:avLst/>
            <a:gdLst/>
            <a:ahLst/>
            <a:cxnLst/>
            <a:rect r="r" b="b" t="t" l="l"/>
            <a:pathLst>
              <a:path h="471002" w="7044801">
                <a:moveTo>
                  <a:pt x="0" y="0"/>
                </a:moveTo>
                <a:lnTo>
                  <a:pt x="7044801" y="0"/>
                </a:lnTo>
                <a:lnTo>
                  <a:pt x="7044801" y="471002"/>
                </a:lnTo>
                <a:lnTo>
                  <a:pt x="0" y="4710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17836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56089" y="1822641"/>
            <a:ext cx="7349899" cy="3601397"/>
            <a:chOff x="0" y="0"/>
            <a:chExt cx="1524790" cy="74713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24790" cy="747136"/>
            </a:xfrm>
            <a:custGeom>
              <a:avLst/>
              <a:gdLst/>
              <a:ahLst/>
              <a:cxnLst/>
              <a:rect r="r" b="b" t="t" l="l"/>
              <a:pathLst>
                <a:path h="747136" w="1524790">
                  <a:moveTo>
                    <a:pt x="21067" y="0"/>
                  </a:moveTo>
                  <a:lnTo>
                    <a:pt x="1503723" y="0"/>
                  </a:lnTo>
                  <a:cubicBezTo>
                    <a:pt x="1515358" y="0"/>
                    <a:pt x="1524790" y="9432"/>
                    <a:pt x="1524790" y="21067"/>
                  </a:cubicBezTo>
                  <a:lnTo>
                    <a:pt x="1524790" y="726069"/>
                  </a:lnTo>
                  <a:cubicBezTo>
                    <a:pt x="1524790" y="737704"/>
                    <a:pt x="1515358" y="747136"/>
                    <a:pt x="1503723" y="747136"/>
                  </a:cubicBezTo>
                  <a:lnTo>
                    <a:pt x="21067" y="747136"/>
                  </a:lnTo>
                  <a:cubicBezTo>
                    <a:pt x="9432" y="747136"/>
                    <a:pt x="0" y="737704"/>
                    <a:pt x="0" y="726069"/>
                  </a:cubicBezTo>
                  <a:lnTo>
                    <a:pt x="0" y="21067"/>
                  </a:lnTo>
                  <a:cubicBezTo>
                    <a:pt x="0" y="9432"/>
                    <a:pt x="9432" y="0"/>
                    <a:pt x="21067" y="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524790" cy="785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54605" y="8818743"/>
            <a:ext cx="7351383" cy="1770578"/>
          </a:xfrm>
          <a:custGeom>
            <a:avLst/>
            <a:gdLst/>
            <a:ahLst/>
            <a:cxnLst/>
            <a:rect r="r" b="b" t="t" l="l"/>
            <a:pathLst>
              <a:path h="1770578" w="7351383">
                <a:moveTo>
                  <a:pt x="0" y="0"/>
                </a:moveTo>
                <a:lnTo>
                  <a:pt x="7351383" y="0"/>
                </a:lnTo>
                <a:lnTo>
                  <a:pt x="7351383" y="1770578"/>
                </a:lnTo>
                <a:lnTo>
                  <a:pt x="0" y="17705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9175774" y="8738855"/>
            <a:ext cx="7683075" cy="1850466"/>
          </a:xfrm>
          <a:custGeom>
            <a:avLst/>
            <a:gdLst/>
            <a:ahLst/>
            <a:cxnLst/>
            <a:rect r="r" b="b" t="t" l="l"/>
            <a:pathLst>
              <a:path h="1850466" w="7683075">
                <a:moveTo>
                  <a:pt x="0" y="0"/>
                </a:moveTo>
                <a:lnTo>
                  <a:pt x="7683076" y="0"/>
                </a:lnTo>
                <a:lnTo>
                  <a:pt x="7683076" y="1850466"/>
                </a:lnTo>
                <a:lnTo>
                  <a:pt x="0" y="18504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9" id="9"/>
          <p:cNvGrpSpPr/>
          <p:nvPr/>
        </p:nvGrpSpPr>
        <p:grpSpPr>
          <a:xfrm rot="0">
            <a:off x="1456089" y="5793962"/>
            <a:ext cx="7349899" cy="3601397"/>
            <a:chOff x="0" y="0"/>
            <a:chExt cx="1524790" cy="74713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524790" cy="747136"/>
            </a:xfrm>
            <a:custGeom>
              <a:avLst/>
              <a:gdLst/>
              <a:ahLst/>
              <a:cxnLst/>
              <a:rect r="r" b="b" t="t" l="l"/>
              <a:pathLst>
                <a:path h="747136" w="1524790">
                  <a:moveTo>
                    <a:pt x="21067" y="0"/>
                  </a:moveTo>
                  <a:lnTo>
                    <a:pt x="1503723" y="0"/>
                  </a:lnTo>
                  <a:cubicBezTo>
                    <a:pt x="1515358" y="0"/>
                    <a:pt x="1524790" y="9432"/>
                    <a:pt x="1524790" y="21067"/>
                  </a:cubicBezTo>
                  <a:lnTo>
                    <a:pt x="1524790" y="726069"/>
                  </a:lnTo>
                  <a:cubicBezTo>
                    <a:pt x="1524790" y="737704"/>
                    <a:pt x="1515358" y="747136"/>
                    <a:pt x="1503723" y="747136"/>
                  </a:cubicBezTo>
                  <a:lnTo>
                    <a:pt x="21067" y="747136"/>
                  </a:lnTo>
                  <a:cubicBezTo>
                    <a:pt x="9432" y="747136"/>
                    <a:pt x="0" y="737704"/>
                    <a:pt x="0" y="726069"/>
                  </a:cubicBezTo>
                  <a:lnTo>
                    <a:pt x="0" y="21067"/>
                  </a:lnTo>
                  <a:cubicBezTo>
                    <a:pt x="0" y="9432"/>
                    <a:pt x="9432" y="0"/>
                    <a:pt x="21067" y="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524790" cy="78523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175774" y="3081941"/>
            <a:ext cx="7683075" cy="6313418"/>
            <a:chOff x="0" y="0"/>
            <a:chExt cx="1593909" cy="1309764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593909" cy="1309764"/>
            </a:xfrm>
            <a:custGeom>
              <a:avLst/>
              <a:gdLst/>
              <a:ahLst/>
              <a:cxnLst/>
              <a:rect r="r" b="b" t="t" l="l"/>
              <a:pathLst>
                <a:path h="1309764" w="1593909">
                  <a:moveTo>
                    <a:pt x="20153" y="0"/>
                  </a:moveTo>
                  <a:lnTo>
                    <a:pt x="1573756" y="0"/>
                  </a:lnTo>
                  <a:cubicBezTo>
                    <a:pt x="1579101" y="0"/>
                    <a:pt x="1584227" y="2123"/>
                    <a:pt x="1588007" y="5903"/>
                  </a:cubicBezTo>
                  <a:cubicBezTo>
                    <a:pt x="1591786" y="9682"/>
                    <a:pt x="1593909" y="14808"/>
                    <a:pt x="1593909" y="20153"/>
                  </a:cubicBezTo>
                  <a:lnTo>
                    <a:pt x="1593909" y="1289611"/>
                  </a:lnTo>
                  <a:cubicBezTo>
                    <a:pt x="1593909" y="1300741"/>
                    <a:pt x="1584887" y="1309764"/>
                    <a:pt x="1573756" y="1309764"/>
                  </a:cubicBezTo>
                  <a:lnTo>
                    <a:pt x="20153" y="1309764"/>
                  </a:lnTo>
                  <a:cubicBezTo>
                    <a:pt x="14808" y="1309764"/>
                    <a:pt x="9682" y="1307641"/>
                    <a:pt x="5903" y="1303861"/>
                  </a:cubicBezTo>
                  <a:cubicBezTo>
                    <a:pt x="2123" y="1300082"/>
                    <a:pt x="0" y="1294956"/>
                    <a:pt x="0" y="1289611"/>
                  </a:cubicBezTo>
                  <a:lnTo>
                    <a:pt x="0" y="20153"/>
                  </a:lnTo>
                  <a:cubicBezTo>
                    <a:pt x="0" y="14808"/>
                    <a:pt x="2123" y="9682"/>
                    <a:pt x="5903" y="5903"/>
                  </a:cubicBezTo>
                  <a:cubicBezTo>
                    <a:pt x="9682" y="2123"/>
                    <a:pt x="14808" y="0"/>
                    <a:pt x="20153" y="0"/>
                  </a:cubicBezTo>
                  <a:close/>
                </a:path>
              </a:pathLst>
            </a:custGeom>
            <a:solidFill>
              <a:srgbClr val="D5E6E9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593909" cy="13478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15" id="15"/>
          <p:cNvPicPr>
            <a:picLocks noChangeAspect="true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8965310" y="4054590"/>
            <a:ext cx="8091386" cy="5527637"/>
          </a:xfrm>
          <a:prstGeom prst="rect">
            <a:avLst/>
          </a:prstGeom>
        </p:spPr>
      </p:pic>
      <p:sp>
        <p:nvSpPr>
          <p:cNvPr name="AutoShape 16" id="16"/>
          <p:cNvSpPr/>
          <p:nvPr/>
        </p:nvSpPr>
        <p:spPr>
          <a:xfrm>
            <a:off x="9670550" y="4190062"/>
            <a:ext cx="5750047" cy="0"/>
          </a:xfrm>
          <a:prstGeom prst="line">
            <a:avLst/>
          </a:prstGeom>
          <a:ln cap="flat" w="9525">
            <a:solidFill>
              <a:srgbClr val="A0182F">
                <a:alpha val="25882"/>
              </a:srgbClr>
            </a:solidFill>
            <a:prstDash val="solid"/>
            <a:headEnd type="none" len="sm" w="sm"/>
            <a:tailEnd type="none" len="sm" w="sm"/>
          </a:ln>
        </p:spPr>
      </p:sp>
      <p:pic>
        <p:nvPicPr>
          <p:cNvPr name="Picture 17" id="17"/>
          <p:cNvPicPr>
            <a:picLocks noChangeAspect="true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1381830" y="2420102"/>
            <a:ext cx="5527824" cy="3025284"/>
          </a:xfrm>
          <a:prstGeom prst="rect">
            <a:avLst/>
          </a:prstGeom>
        </p:spPr>
      </p:pic>
      <p:grpSp>
        <p:nvGrpSpPr>
          <p:cNvPr name="Group 18" id="18"/>
          <p:cNvGrpSpPr/>
          <p:nvPr/>
        </p:nvGrpSpPr>
        <p:grpSpPr>
          <a:xfrm rot="0">
            <a:off x="5801672" y="7115656"/>
            <a:ext cx="93415" cy="93415"/>
            <a:chOff x="0" y="0"/>
            <a:chExt cx="26351" cy="2635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21" id="21"/>
          <p:cNvPicPr>
            <a:picLocks noChangeAspect="true"/>
          </p:cNvPicPr>
          <p:nvPr/>
        </p:nvPicPr>
        <p:blipFill>
          <a:blip r:embed="rId7"/>
          <a:stretch>
            <a:fillRect/>
          </a:stretch>
        </p:blipFill>
        <p:spPr>
          <a:xfrm rot="0">
            <a:off x="1534130" y="6369561"/>
            <a:ext cx="3347424" cy="2998060"/>
          </a:xfrm>
          <a:prstGeom prst="rect">
            <a:avLst/>
          </a:prstGeom>
        </p:spPr>
      </p:pic>
      <p:grpSp>
        <p:nvGrpSpPr>
          <p:cNvPr name="Group 22" id="22"/>
          <p:cNvGrpSpPr/>
          <p:nvPr/>
        </p:nvGrpSpPr>
        <p:grpSpPr>
          <a:xfrm rot="0">
            <a:off x="5801672" y="7780879"/>
            <a:ext cx="93415" cy="93415"/>
            <a:chOff x="0" y="0"/>
            <a:chExt cx="26351" cy="26351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5" id="25"/>
          <p:cNvGrpSpPr/>
          <p:nvPr/>
        </p:nvGrpSpPr>
        <p:grpSpPr>
          <a:xfrm rot="0">
            <a:off x="5801672" y="8446103"/>
            <a:ext cx="93415" cy="93415"/>
            <a:chOff x="0" y="0"/>
            <a:chExt cx="26351" cy="26351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6762803" y="3746117"/>
            <a:ext cx="93415" cy="93415"/>
            <a:chOff x="0" y="0"/>
            <a:chExt cx="26351" cy="26351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6762803" y="4180276"/>
            <a:ext cx="93415" cy="93415"/>
            <a:chOff x="0" y="0"/>
            <a:chExt cx="26351" cy="2635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6351" cy="26351"/>
            </a:xfrm>
            <a:custGeom>
              <a:avLst/>
              <a:gdLst/>
              <a:ahLst/>
              <a:cxnLst/>
              <a:rect r="r" b="b" t="t" l="l"/>
              <a:pathLst>
                <a:path h="26351" w="26351">
                  <a:moveTo>
                    <a:pt x="0" y="0"/>
                  </a:moveTo>
                  <a:lnTo>
                    <a:pt x="26351" y="0"/>
                  </a:lnTo>
                  <a:lnTo>
                    <a:pt x="26351" y="26351"/>
                  </a:lnTo>
                  <a:lnTo>
                    <a:pt x="0" y="26351"/>
                  </a:lnTo>
                  <a:close/>
                </a:path>
              </a:pathLst>
            </a:custGeom>
            <a:solidFill>
              <a:srgbClr val="232F57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26351" cy="644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6858850" y="9302143"/>
            <a:ext cx="782611" cy="803778"/>
          </a:xfrm>
          <a:custGeom>
            <a:avLst/>
            <a:gdLst/>
            <a:ahLst/>
            <a:cxnLst/>
            <a:rect r="r" b="b" t="t" l="l"/>
            <a:pathLst>
              <a:path h="803778" w="782611">
                <a:moveTo>
                  <a:pt x="0" y="0"/>
                </a:moveTo>
                <a:lnTo>
                  <a:pt x="782610" y="0"/>
                </a:lnTo>
                <a:lnTo>
                  <a:pt x="782610" y="803778"/>
                </a:lnTo>
                <a:lnTo>
                  <a:pt x="0" y="8037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29741" b="-26325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9602656" y="1775016"/>
            <a:ext cx="6414190" cy="728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826"/>
              </a:lnSpc>
            </a:pPr>
            <a:r>
              <a:rPr lang="en-US" sz="4481" b="true">
                <a:solidFill>
                  <a:srgbClr val="232F57"/>
                </a:solidFill>
                <a:latin typeface="Inter Bold"/>
                <a:ea typeface="Inter Bold"/>
                <a:cs typeface="Inter Bold"/>
                <a:sym typeface="Inter Bold"/>
              </a:rPr>
              <a:t>Data Visualizations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9670550" y="3580866"/>
            <a:ext cx="5067645" cy="819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249"/>
              </a:lnSpc>
            </a:pPr>
            <a:r>
              <a:rPr lang="en-US" sz="2707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Employee Engagement Score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951339" y="2228179"/>
            <a:ext cx="2163327" cy="609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4"/>
              </a:lnSpc>
            </a:pPr>
            <a:r>
              <a:rPr lang="en-US" sz="2054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Revenue Growth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4998109" y="6238650"/>
            <a:ext cx="3059708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4"/>
              </a:lnSpc>
            </a:pPr>
            <a:r>
              <a:rPr lang="en-US" sz="2054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Customer Satisfaction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6045266" y="7068352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232F57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045266" y="7733575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232F57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Satisfied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6045266" y="8398798"/>
            <a:ext cx="1486666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232F57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Dissatisfied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6997504" y="3698813"/>
            <a:ext cx="140545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232F57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6997504" y="4132971"/>
            <a:ext cx="1405454" cy="171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4"/>
              </a:lnSpc>
            </a:pPr>
            <a:r>
              <a:rPr lang="en-US" sz="1120">
                <a:solidFill>
                  <a:srgbClr val="232F57">
                    <a:alpha val="89804"/>
                  </a:srgbClr>
                </a:solidFill>
                <a:latin typeface="Montserrat"/>
                <a:ea typeface="Montserrat"/>
                <a:cs typeface="Montserrat"/>
                <a:sym typeface="Montserrat"/>
              </a:rPr>
              <a:t>Very Satisfied</a:t>
            </a:r>
          </a:p>
        </p:txBody>
      </p:sp>
      <p:sp>
        <p:nvSpPr>
          <p:cNvPr name="Freeform 44" id="44"/>
          <p:cNvSpPr/>
          <p:nvPr/>
        </p:nvSpPr>
        <p:spPr>
          <a:xfrm flipH="false" flipV="false" rot="0">
            <a:off x="16858850" y="554451"/>
            <a:ext cx="819781" cy="928930"/>
          </a:xfrm>
          <a:custGeom>
            <a:avLst/>
            <a:gdLst/>
            <a:ahLst/>
            <a:cxnLst/>
            <a:rect r="r" b="b" t="t" l="l"/>
            <a:pathLst>
              <a:path h="928930" w="819781">
                <a:moveTo>
                  <a:pt x="0" y="0"/>
                </a:moveTo>
                <a:lnTo>
                  <a:pt x="819781" y="0"/>
                </a:lnTo>
                <a:lnTo>
                  <a:pt x="819781" y="928930"/>
                </a:lnTo>
                <a:lnTo>
                  <a:pt x="0" y="9289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40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5" id="45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10659002" y="3650000"/>
            <a:ext cx="1132897" cy="216667"/>
          </a:xfrm>
          <a:custGeom>
            <a:avLst/>
            <a:gdLst/>
            <a:ahLst/>
            <a:cxnLst/>
            <a:rect r="r" b="b" t="t" l="l"/>
            <a:pathLst>
              <a:path h="216667" w="1132897">
                <a:moveTo>
                  <a:pt x="1132897" y="0"/>
                </a:moveTo>
                <a:lnTo>
                  <a:pt x="0" y="0"/>
                </a:lnTo>
                <a:lnTo>
                  <a:pt x="0" y="216667"/>
                </a:lnTo>
                <a:lnTo>
                  <a:pt x="1132897" y="216667"/>
                </a:lnTo>
                <a:lnTo>
                  <a:pt x="113289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25995" y="8839423"/>
            <a:ext cx="4628139" cy="1114686"/>
          </a:xfrm>
          <a:custGeom>
            <a:avLst/>
            <a:gdLst/>
            <a:ahLst/>
            <a:cxnLst/>
            <a:rect r="r" b="b" t="t" l="l"/>
            <a:pathLst>
              <a:path h="1114686" w="4628139">
                <a:moveTo>
                  <a:pt x="0" y="0"/>
                </a:moveTo>
                <a:lnTo>
                  <a:pt x="4628139" y="0"/>
                </a:lnTo>
                <a:lnTo>
                  <a:pt x="4628139" y="1114686"/>
                </a:lnTo>
                <a:lnTo>
                  <a:pt x="0" y="1114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6390938" y="8839423"/>
            <a:ext cx="4628139" cy="1114686"/>
          </a:xfrm>
          <a:custGeom>
            <a:avLst/>
            <a:gdLst/>
            <a:ahLst/>
            <a:cxnLst/>
            <a:rect r="r" b="b" t="t" l="l"/>
            <a:pathLst>
              <a:path h="1114686" w="4628139">
                <a:moveTo>
                  <a:pt x="0" y="0"/>
                </a:moveTo>
                <a:lnTo>
                  <a:pt x="4628139" y="0"/>
                </a:lnTo>
                <a:lnTo>
                  <a:pt x="4628139" y="1114686"/>
                </a:lnTo>
                <a:lnTo>
                  <a:pt x="0" y="1114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false" flipV="false" rot="0">
            <a:off x="813450" y="8839423"/>
            <a:ext cx="1050821" cy="1050821"/>
          </a:xfrm>
          <a:custGeom>
            <a:avLst/>
            <a:gdLst/>
            <a:ahLst/>
            <a:cxnLst/>
            <a:rect r="r" b="b" t="t" l="l"/>
            <a:pathLst>
              <a:path h="1050821" w="1050821">
                <a:moveTo>
                  <a:pt x="0" y="0"/>
                </a:moveTo>
                <a:lnTo>
                  <a:pt x="1050822" y="0"/>
                </a:lnTo>
                <a:lnTo>
                  <a:pt x="1050822" y="1050821"/>
                </a:lnTo>
                <a:lnTo>
                  <a:pt x="0" y="10508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087860" y="2725320"/>
            <a:ext cx="8327138" cy="303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>
                <a:solidFill>
                  <a:srgbClr val="232F57"/>
                </a:solidFill>
                <a:latin typeface="Inter"/>
                <a:ea typeface="Inter"/>
                <a:cs typeface="Inter"/>
                <a:sym typeface="Inter"/>
              </a:rPr>
              <a:t>Revenue Growth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423027" y="5467245"/>
            <a:ext cx="9578113" cy="2306885"/>
          </a:xfrm>
          <a:custGeom>
            <a:avLst/>
            <a:gdLst/>
            <a:ahLst/>
            <a:cxnLst/>
            <a:rect r="r" b="b" t="t" l="l"/>
            <a:pathLst>
              <a:path h="2306885" w="9578113">
                <a:moveTo>
                  <a:pt x="0" y="0"/>
                </a:moveTo>
                <a:lnTo>
                  <a:pt x="9578114" y="0"/>
                </a:lnTo>
                <a:lnTo>
                  <a:pt x="9578114" y="2306885"/>
                </a:lnTo>
                <a:lnTo>
                  <a:pt x="0" y="23068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8" id="8"/>
          <p:cNvGrpSpPr/>
          <p:nvPr/>
        </p:nvGrpSpPr>
        <p:grpSpPr>
          <a:xfrm rot="0">
            <a:off x="1425995" y="1845590"/>
            <a:ext cx="9575146" cy="4589385"/>
            <a:chOff x="0" y="0"/>
            <a:chExt cx="2102267" cy="100762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02267" cy="1007620"/>
            </a:xfrm>
            <a:custGeom>
              <a:avLst/>
              <a:gdLst/>
              <a:ahLst/>
              <a:cxnLst/>
              <a:rect r="r" b="b" t="t" l="l"/>
              <a:pathLst>
                <a:path h="1007620" w="2102267">
                  <a:moveTo>
                    <a:pt x="16171" y="0"/>
                  </a:moveTo>
                  <a:lnTo>
                    <a:pt x="2086096" y="0"/>
                  </a:lnTo>
                  <a:cubicBezTo>
                    <a:pt x="2090385" y="0"/>
                    <a:pt x="2094498" y="1704"/>
                    <a:pt x="2097530" y="4736"/>
                  </a:cubicBezTo>
                  <a:cubicBezTo>
                    <a:pt x="2100563" y="7769"/>
                    <a:pt x="2102267" y="11882"/>
                    <a:pt x="2102267" y="16171"/>
                  </a:cubicBezTo>
                  <a:lnTo>
                    <a:pt x="2102267" y="991449"/>
                  </a:lnTo>
                  <a:cubicBezTo>
                    <a:pt x="2102267" y="1000380"/>
                    <a:pt x="2095027" y="1007620"/>
                    <a:pt x="2086096" y="1007620"/>
                  </a:cubicBezTo>
                  <a:lnTo>
                    <a:pt x="16171" y="1007620"/>
                  </a:lnTo>
                  <a:cubicBezTo>
                    <a:pt x="11882" y="1007620"/>
                    <a:pt x="7769" y="1005917"/>
                    <a:pt x="4736" y="1002884"/>
                  </a:cubicBezTo>
                  <a:cubicBezTo>
                    <a:pt x="1704" y="999851"/>
                    <a:pt x="0" y="995738"/>
                    <a:pt x="0" y="991449"/>
                  </a:cubicBezTo>
                  <a:lnTo>
                    <a:pt x="0" y="16171"/>
                  </a:lnTo>
                  <a:cubicBezTo>
                    <a:pt x="0" y="7240"/>
                    <a:pt x="7240" y="0"/>
                    <a:pt x="1617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102267" cy="104572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1686512" y="5593833"/>
            <a:ext cx="1354805" cy="382836"/>
            <a:chOff x="0" y="0"/>
            <a:chExt cx="404449" cy="114288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4449" cy="114288"/>
            </a:xfrm>
            <a:custGeom>
              <a:avLst/>
              <a:gdLst/>
              <a:ahLst/>
              <a:cxnLst/>
              <a:rect r="r" b="b" t="t" l="l"/>
              <a:pathLst>
                <a:path h="114288" w="404449">
                  <a:moveTo>
                    <a:pt x="57144" y="0"/>
                  </a:moveTo>
                  <a:lnTo>
                    <a:pt x="347305" y="0"/>
                  </a:lnTo>
                  <a:cubicBezTo>
                    <a:pt x="362460" y="0"/>
                    <a:pt x="376995" y="6020"/>
                    <a:pt x="387712" y="16737"/>
                  </a:cubicBezTo>
                  <a:cubicBezTo>
                    <a:pt x="398428" y="27454"/>
                    <a:pt x="404449" y="41988"/>
                    <a:pt x="404449" y="57144"/>
                  </a:cubicBezTo>
                  <a:lnTo>
                    <a:pt x="404449" y="57144"/>
                  </a:lnTo>
                  <a:cubicBezTo>
                    <a:pt x="404449" y="72299"/>
                    <a:pt x="398428" y="86834"/>
                    <a:pt x="387712" y="97551"/>
                  </a:cubicBezTo>
                  <a:cubicBezTo>
                    <a:pt x="376995" y="108267"/>
                    <a:pt x="362460" y="114288"/>
                    <a:pt x="347305" y="114288"/>
                  </a:cubicBezTo>
                  <a:lnTo>
                    <a:pt x="57144" y="114288"/>
                  </a:lnTo>
                  <a:cubicBezTo>
                    <a:pt x="41988" y="114288"/>
                    <a:pt x="27454" y="108267"/>
                    <a:pt x="16737" y="97551"/>
                  </a:cubicBezTo>
                  <a:cubicBezTo>
                    <a:pt x="6020" y="86834"/>
                    <a:pt x="0" y="72299"/>
                    <a:pt x="0" y="57144"/>
                  </a:cubicBezTo>
                  <a:lnTo>
                    <a:pt x="0" y="57144"/>
                  </a:lnTo>
                  <a:cubicBezTo>
                    <a:pt x="0" y="41988"/>
                    <a:pt x="6020" y="27454"/>
                    <a:pt x="16737" y="16737"/>
                  </a:cubicBezTo>
                  <a:cubicBezTo>
                    <a:pt x="27454" y="6020"/>
                    <a:pt x="41988" y="0"/>
                    <a:pt x="5714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404449" cy="15238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460067" y="6790002"/>
            <a:ext cx="4594067" cy="2497622"/>
            <a:chOff x="0" y="0"/>
            <a:chExt cx="1008648" cy="548364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08648" cy="548364"/>
            </a:xfrm>
            <a:custGeom>
              <a:avLst/>
              <a:gdLst/>
              <a:ahLst/>
              <a:cxnLst/>
              <a:rect r="r" b="b" t="t" l="l"/>
              <a:pathLst>
                <a:path h="548364" w="1008648">
                  <a:moveTo>
                    <a:pt x="33704" y="0"/>
                  </a:moveTo>
                  <a:lnTo>
                    <a:pt x="974944" y="0"/>
                  </a:lnTo>
                  <a:cubicBezTo>
                    <a:pt x="993559" y="0"/>
                    <a:pt x="1008648" y="15090"/>
                    <a:pt x="1008648" y="33704"/>
                  </a:cubicBezTo>
                  <a:lnTo>
                    <a:pt x="1008648" y="514660"/>
                  </a:lnTo>
                  <a:cubicBezTo>
                    <a:pt x="1008648" y="533275"/>
                    <a:pt x="993559" y="548364"/>
                    <a:pt x="974944" y="548364"/>
                  </a:cubicBezTo>
                  <a:lnTo>
                    <a:pt x="33704" y="548364"/>
                  </a:lnTo>
                  <a:cubicBezTo>
                    <a:pt x="15090" y="548364"/>
                    <a:pt x="0" y="533275"/>
                    <a:pt x="0" y="514660"/>
                  </a:cubicBezTo>
                  <a:lnTo>
                    <a:pt x="0" y="33704"/>
                  </a:lnTo>
                  <a:cubicBezTo>
                    <a:pt x="0" y="15090"/>
                    <a:pt x="15090" y="0"/>
                    <a:pt x="33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008648" cy="586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7" id="17"/>
          <p:cNvGrpSpPr/>
          <p:nvPr/>
        </p:nvGrpSpPr>
        <p:grpSpPr>
          <a:xfrm rot="0">
            <a:off x="6407074" y="6790002"/>
            <a:ext cx="4594067" cy="2497622"/>
            <a:chOff x="0" y="0"/>
            <a:chExt cx="1008648" cy="548364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008648" cy="548364"/>
            </a:xfrm>
            <a:custGeom>
              <a:avLst/>
              <a:gdLst/>
              <a:ahLst/>
              <a:cxnLst/>
              <a:rect r="r" b="b" t="t" l="l"/>
              <a:pathLst>
                <a:path h="548364" w="1008648">
                  <a:moveTo>
                    <a:pt x="33704" y="0"/>
                  </a:moveTo>
                  <a:lnTo>
                    <a:pt x="974944" y="0"/>
                  </a:lnTo>
                  <a:cubicBezTo>
                    <a:pt x="993559" y="0"/>
                    <a:pt x="1008648" y="15090"/>
                    <a:pt x="1008648" y="33704"/>
                  </a:cubicBezTo>
                  <a:lnTo>
                    <a:pt x="1008648" y="514660"/>
                  </a:lnTo>
                  <a:cubicBezTo>
                    <a:pt x="1008648" y="533275"/>
                    <a:pt x="993559" y="548364"/>
                    <a:pt x="974944" y="548364"/>
                  </a:cubicBezTo>
                  <a:lnTo>
                    <a:pt x="33704" y="548364"/>
                  </a:lnTo>
                  <a:cubicBezTo>
                    <a:pt x="15090" y="548364"/>
                    <a:pt x="0" y="533275"/>
                    <a:pt x="0" y="514660"/>
                  </a:cubicBezTo>
                  <a:lnTo>
                    <a:pt x="0" y="33704"/>
                  </a:lnTo>
                  <a:cubicBezTo>
                    <a:pt x="0" y="15090"/>
                    <a:pt x="15090" y="0"/>
                    <a:pt x="33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008648" cy="586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20" id="20"/>
          <p:cNvPicPr>
            <a:picLocks noChangeAspect="true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1082372" y="2221616"/>
            <a:ext cx="10195714" cy="4695776"/>
          </a:xfrm>
          <a:prstGeom prst="rect">
            <a:avLst/>
          </a:prstGeom>
        </p:spPr>
      </p:pic>
      <p:sp>
        <p:nvSpPr>
          <p:cNvPr name="TextBox 21" id="21"/>
          <p:cNvSpPr txBox="true"/>
          <p:nvPr/>
        </p:nvSpPr>
        <p:spPr>
          <a:xfrm rot="0">
            <a:off x="11686512" y="2159546"/>
            <a:ext cx="4295708" cy="127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81"/>
              </a:lnSpc>
            </a:pPr>
            <a:r>
              <a:rPr lang="en-US" sz="4234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Financial Indicators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1686512" y="3918760"/>
            <a:ext cx="4295708" cy="1205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461"/>
              </a:lnSpc>
            </a:pPr>
            <a:r>
              <a:rPr lang="en-US" sz="1588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Ut enim ad minim veniam.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897885" y="7132089"/>
            <a:ext cx="37516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Gross Profit Margin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844892" y="7132089"/>
            <a:ext cx="37516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Operating Expense Ratio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981918" y="7774130"/>
            <a:ext cx="1674342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4587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$99M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6928926" y="7774130"/>
            <a:ext cx="1943249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4587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$104M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2079456" y="2321960"/>
            <a:ext cx="3613334" cy="60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Financial Indicators Statistics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927026" y="8261480"/>
            <a:ext cx="1531921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3"/>
              </a:lnSpc>
            </a:pPr>
            <a:r>
              <a:rPr lang="en-US" sz="1411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from last period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9142940" y="8261480"/>
            <a:ext cx="1413301" cy="419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3"/>
              </a:lnSpc>
            </a:pPr>
            <a:r>
              <a:rPr lang="en-US" sz="1411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from last period</a:t>
            </a:r>
          </a:p>
        </p:txBody>
      </p:sp>
      <p:pic>
        <p:nvPicPr>
          <p:cNvPr name="Picture 30" id="30"/>
          <p:cNvPicPr>
            <a:picLocks noChangeAspect="true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1536519" y="8439980"/>
            <a:ext cx="4442962" cy="962642"/>
          </a:xfrm>
          <a:prstGeom prst="rect">
            <a:avLst/>
          </a:prstGeom>
        </p:spPr>
      </p:pic>
      <p:pic>
        <p:nvPicPr>
          <p:cNvPr name="Picture 31" id="31"/>
          <p:cNvPicPr>
            <a:picLocks noChangeAspect="true"/>
          </p:cNvPicPr>
          <p:nvPr/>
        </p:nvPicPr>
        <p:blipFill>
          <a:blip r:embed="rId10"/>
          <a:stretch>
            <a:fillRect/>
          </a:stretch>
        </p:blipFill>
        <p:spPr>
          <a:xfrm rot="0">
            <a:off x="6483526" y="8439980"/>
            <a:ext cx="4442962" cy="962642"/>
          </a:xfrm>
          <a:prstGeom prst="rect">
            <a:avLst/>
          </a:prstGeom>
        </p:spPr>
      </p:pic>
      <p:grpSp>
        <p:nvGrpSpPr>
          <p:cNvPr name="Group 32" id="32"/>
          <p:cNvGrpSpPr/>
          <p:nvPr/>
        </p:nvGrpSpPr>
        <p:grpSpPr>
          <a:xfrm rot="0">
            <a:off x="3925167" y="7926015"/>
            <a:ext cx="767820" cy="238349"/>
            <a:chOff x="0" y="0"/>
            <a:chExt cx="229216" cy="71154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229216" cy="71154"/>
            </a:xfrm>
            <a:custGeom>
              <a:avLst/>
              <a:gdLst/>
              <a:ahLst/>
              <a:cxnLst/>
              <a:rect r="r" b="b" t="t" l="l"/>
              <a:pathLst>
                <a:path h="71154" w="229216">
                  <a:moveTo>
                    <a:pt x="35577" y="0"/>
                  </a:moveTo>
                  <a:lnTo>
                    <a:pt x="193639" y="0"/>
                  </a:lnTo>
                  <a:cubicBezTo>
                    <a:pt x="213288" y="0"/>
                    <a:pt x="229216" y="15928"/>
                    <a:pt x="229216" y="35577"/>
                  </a:cubicBezTo>
                  <a:lnTo>
                    <a:pt x="229216" y="35577"/>
                  </a:lnTo>
                  <a:cubicBezTo>
                    <a:pt x="229216" y="45013"/>
                    <a:pt x="225468" y="54062"/>
                    <a:pt x="218796" y="60734"/>
                  </a:cubicBezTo>
                  <a:cubicBezTo>
                    <a:pt x="212124" y="67406"/>
                    <a:pt x="203075" y="71154"/>
                    <a:pt x="193639" y="71154"/>
                  </a:cubicBezTo>
                  <a:lnTo>
                    <a:pt x="35577" y="71154"/>
                  </a:lnTo>
                  <a:cubicBezTo>
                    <a:pt x="15928" y="71154"/>
                    <a:pt x="0" y="55226"/>
                    <a:pt x="0" y="35577"/>
                  </a:cubicBezTo>
                  <a:lnTo>
                    <a:pt x="0" y="35577"/>
                  </a:lnTo>
                  <a:cubicBezTo>
                    <a:pt x="0" y="15928"/>
                    <a:pt x="15928" y="0"/>
                    <a:pt x="35577" y="0"/>
                  </a:cubicBezTo>
                  <a:close/>
                </a:path>
              </a:pathLst>
            </a:custGeom>
            <a:solidFill>
              <a:srgbClr val="D5E6E9">
                <a:alpha val="80000"/>
              </a:srgbClr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229216" cy="1092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9141081" y="7926015"/>
            <a:ext cx="767820" cy="238349"/>
            <a:chOff x="0" y="0"/>
            <a:chExt cx="229216" cy="71154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229216" cy="71154"/>
            </a:xfrm>
            <a:custGeom>
              <a:avLst/>
              <a:gdLst/>
              <a:ahLst/>
              <a:cxnLst/>
              <a:rect r="r" b="b" t="t" l="l"/>
              <a:pathLst>
                <a:path h="71154" w="229216">
                  <a:moveTo>
                    <a:pt x="35577" y="0"/>
                  </a:moveTo>
                  <a:lnTo>
                    <a:pt x="193639" y="0"/>
                  </a:lnTo>
                  <a:cubicBezTo>
                    <a:pt x="213288" y="0"/>
                    <a:pt x="229216" y="15928"/>
                    <a:pt x="229216" y="35577"/>
                  </a:cubicBezTo>
                  <a:lnTo>
                    <a:pt x="229216" y="35577"/>
                  </a:lnTo>
                  <a:cubicBezTo>
                    <a:pt x="229216" y="45013"/>
                    <a:pt x="225468" y="54062"/>
                    <a:pt x="218796" y="60734"/>
                  </a:cubicBezTo>
                  <a:cubicBezTo>
                    <a:pt x="212124" y="67406"/>
                    <a:pt x="203075" y="71154"/>
                    <a:pt x="193639" y="71154"/>
                  </a:cubicBezTo>
                  <a:lnTo>
                    <a:pt x="35577" y="71154"/>
                  </a:lnTo>
                  <a:cubicBezTo>
                    <a:pt x="15928" y="71154"/>
                    <a:pt x="0" y="55226"/>
                    <a:pt x="0" y="35577"/>
                  </a:cubicBezTo>
                  <a:lnTo>
                    <a:pt x="0" y="35577"/>
                  </a:lnTo>
                  <a:cubicBezTo>
                    <a:pt x="0" y="15928"/>
                    <a:pt x="15928" y="0"/>
                    <a:pt x="35577" y="0"/>
                  </a:cubicBezTo>
                  <a:close/>
                </a:path>
              </a:pathLst>
            </a:custGeom>
            <a:solidFill>
              <a:srgbClr val="D5E6E9">
                <a:alpha val="80000"/>
              </a:srgbClr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229216" cy="1092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38" id="38"/>
          <p:cNvSpPr txBox="true"/>
          <p:nvPr/>
        </p:nvSpPr>
        <p:spPr>
          <a:xfrm rot="0">
            <a:off x="4184787" y="7939027"/>
            <a:ext cx="416243" cy="2028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2"/>
              </a:lnSpc>
            </a:pPr>
            <a:r>
              <a:rPr lang="en-US" sz="1235" b="true">
                <a:solidFill>
                  <a:srgbClr val="232F57"/>
                </a:solidFill>
                <a:latin typeface="Inter Medium"/>
                <a:ea typeface="Inter Medium"/>
                <a:cs typeface="Inter Medium"/>
                <a:sym typeface="Inter Medium"/>
              </a:rPr>
              <a:t>45%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400702" y="7948552"/>
            <a:ext cx="416243" cy="18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2"/>
              </a:lnSpc>
            </a:pPr>
            <a:r>
              <a:rPr lang="en-US" sz="1235" b="true">
                <a:solidFill>
                  <a:srgbClr val="232F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20%</a:t>
            </a:r>
          </a:p>
        </p:txBody>
      </p:sp>
      <p:sp>
        <p:nvSpPr>
          <p:cNvPr name="AutoShape 40" id="40"/>
          <p:cNvSpPr/>
          <p:nvPr/>
        </p:nvSpPr>
        <p:spPr>
          <a:xfrm>
            <a:off x="4077907" y="7970247"/>
            <a:ext cx="0" cy="149886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AutoShape 41" id="41"/>
          <p:cNvSpPr/>
          <p:nvPr/>
        </p:nvSpPr>
        <p:spPr>
          <a:xfrm>
            <a:off x="9293821" y="7970247"/>
            <a:ext cx="0" cy="149886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Freeform 42" id="42"/>
          <p:cNvSpPr/>
          <p:nvPr/>
        </p:nvSpPr>
        <p:spPr>
          <a:xfrm flipH="false" flipV="false" rot="0">
            <a:off x="11355881" y="8839423"/>
            <a:ext cx="4628139" cy="1114686"/>
          </a:xfrm>
          <a:custGeom>
            <a:avLst/>
            <a:gdLst/>
            <a:ahLst/>
            <a:cxnLst/>
            <a:rect r="r" b="b" t="t" l="l"/>
            <a:pathLst>
              <a:path h="1114686" w="4628139">
                <a:moveTo>
                  <a:pt x="0" y="0"/>
                </a:moveTo>
                <a:lnTo>
                  <a:pt x="4628138" y="0"/>
                </a:lnTo>
                <a:lnTo>
                  <a:pt x="4628138" y="1114686"/>
                </a:lnTo>
                <a:lnTo>
                  <a:pt x="0" y="11146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-228524" r="0" b="0"/>
            </a:stretch>
          </a:blipFill>
          <a:ln cap="sq">
            <a:noFill/>
            <a:prstDash val="solid"/>
            <a:miter/>
          </a:ln>
        </p:spPr>
      </p:sp>
      <p:grpSp>
        <p:nvGrpSpPr>
          <p:cNvPr name="Group 43" id="43"/>
          <p:cNvGrpSpPr/>
          <p:nvPr/>
        </p:nvGrpSpPr>
        <p:grpSpPr>
          <a:xfrm rot="0">
            <a:off x="11354081" y="6790002"/>
            <a:ext cx="4594067" cy="2497622"/>
            <a:chOff x="0" y="0"/>
            <a:chExt cx="1008648" cy="548364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1008648" cy="548364"/>
            </a:xfrm>
            <a:custGeom>
              <a:avLst/>
              <a:gdLst/>
              <a:ahLst/>
              <a:cxnLst/>
              <a:rect r="r" b="b" t="t" l="l"/>
              <a:pathLst>
                <a:path h="548364" w="1008648">
                  <a:moveTo>
                    <a:pt x="33704" y="0"/>
                  </a:moveTo>
                  <a:lnTo>
                    <a:pt x="974944" y="0"/>
                  </a:lnTo>
                  <a:cubicBezTo>
                    <a:pt x="993559" y="0"/>
                    <a:pt x="1008648" y="15090"/>
                    <a:pt x="1008648" y="33704"/>
                  </a:cubicBezTo>
                  <a:lnTo>
                    <a:pt x="1008648" y="514660"/>
                  </a:lnTo>
                  <a:cubicBezTo>
                    <a:pt x="1008648" y="533275"/>
                    <a:pt x="993559" y="548364"/>
                    <a:pt x="974944" y="548364"/>
                  </a:cubicBezTo>
                  <a:lnTo>
                    <a:pt x="33704" y="548364"/>
                  </a:lnTo>
                  <a:cubicBezTo>
                    <a:pt x="15090" y="548364"/>
                    <a:pt x="0" y="533275"/>
                    <a:pt x="0" y="514660"/>
                  </a:cubicBezTo>
                  <a:lnTo>
                    <a:pt x="0" y="33704"/>
                  </a:lnTo>
                  <a:cubicBezTo>
                    <a:pt x="0" y="15090"/>
                    <a:pt x="15090" y="0"/>
                    <a:pt x="3370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1008648" cy="586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6" id="46"/>
          <p:cNvSpPr txBox="true"/>
          <p:nvPr/>
        </p:nvSpPr>
        <p:spPr>
          <a:xfrm rot="0">
            <a:off x="11791899" y="7132089"/>
            <a:ext cx="3751697" cy="304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329"/>
              </a:lnSpc>
            </a:pPr>
            <a:r>
              <a:rPr lang="en-US" sz="1940" b="true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Gross Profit Margin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875088" y="7793090"/>
            <a:ext cx="1986745" cy="695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505"/>
              </a:lnSpc>
            </a:pPr>
            <a:r>
              <a:rPr lang="en-US" sz="4587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$130M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14089947" y="8261480"/>
            <a:ext cx="1531921" cy="20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693"/>
              </a:lnSpc>
            </a:pPr>
            <a:r>
              <a:rPr lang="en-US" sz="1411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from last period</a:t>
            </a:r>
          </a:p>
        </p:txBody>
      </p:sp>
      <p:pic>
        <p:nvPicPr>
          <p:cNvPr name="Picture 49" id="49"/>
          <p:cNvPicPr>
            <a:picLocks noChangeAspect="true"/>
          </p:cNvPicPr>
          <p:nvPr/>
        </p:nvPicPr>
        <p:blipFill>
          <a:blip r:embed="rId11"/>
          <a:stretch>
            <a:fillRect/>
          </a:stretch>
        </p:blipFill>
        <p:spPr>
          <a:xfrm rot="0">
            <a:off x="11430533" y="8439980"/>
            <a:ext cx="4442962" cy="962642"/>
          </a:xfrm>
          <a:prstGeom prst="rect">
            <a:avLst/>
          </a:prstGeom>
        </p:spPr>
      </p:pic>
      <p:grpSp>
        <p:nvGrpSpPr>
          <p:cNvPr name="Group 50" id="50"/>
          <p:cNvGrpSpPr/>
          <p:nvPr/>
        </p:nvGrpSpPr>
        <p:grpSpPr>
          <a:xfrm rot="0">
            <a:off x="14088088" y="7926015"/>
            <a:ext cx="767820" cy="238349"/>
            <a:chOff x="0" y="0"/>
            <a:chExt cx="229216" cy="71154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229216" cy="71154"/>
            </a:xfrm>
            <a:custGeom>
              <a:avLst/>
              <a:gdLst/>
              <a:ahLst/>
              <a:cxnLst/>
              <a:rect r="r" b="b" t="t" l="l"/>
              <a:pathLst>
                <a:path h="71154" w="229216">
                  <a:moveTo>
                    <a:pt x="35577" y="0"/>
                  </a:moveTo>
                  <a:lnTo>
                    <a:pt x="193639" y="0"/>
                  </a:lnTo>
                  <a:cubicBezTo>
                    <a:pt x="213288" y="0"/>
                    <a:pt x="229216" y="15928"/>
                    <a:pt x="229216" y="35577"/>
                  </a:cubicBezTo>
                  <a:lnTo>
                    <a:pt x="229216" y="35577"/>
                  </a:lnTo>
                  <a:cubicBezTo>
                    <a:pt x="229216" y="45013"/>
                    <a:pt x="225468" y="54062"/>
                    <a:pt x="218796" y="60734"/>
                  </a:cubicBezTo>
                  <a:cubicBezTo>
                    <a:pt x="212124" y="67406"/>
                    <a:pt x="203075" y="71154"/>
                    <a:pt x="193639" y="71154"/>
                  </a:cubicBezTo>
                  <a:lnTo>
                    <a:pt x="35577" y="71154"/>
                  </a:lnTo>
                  <a:cubicBezTo>
                    <a:pt x="15928" y="71154"/>
                    <a:pt x="0" y="55226"/>
                    <a:pt x="0" y="35577"/>
                  </a:cubicBezTo>
                  <a:lnTo>
                    <a:pt x="0" y="35577"/>
                  </a:lnTo>
                  <a:cubicBezTo>
                    <a:pt x="0" y="15928"/>
                    <a:pt x="15928" y="0"/>
                    <a:pt x="35577" y="0"/>
                  </a:cubicBezTo>
                  <a:close/>
                </a:path>
              </a:pathLst>
            </a:custGeom>
            <a:solidFill>
              <a:srgbClr val="D5E6E9">
                <a:alpha val="80000"/>
              </a:srgbClr>
            </a:solidFill>
          </p:spPr>
        </p:sp>
        <p:sp>
          <p:nvSpPr>
            <p:cNvPr name="TextBox 52" id="52"/>
            <p:cNvSpPr txBox="true"/>
            <p:nvPr/>
          </p:nvSpPr>
          <p:spPr>
            <a:xfrm>
              <a:off x="0" y="-38100"/>
              <a:ext cx="229216" cy="10925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3" id="53"/>
          <p:cNvSpPr txBox="true"/>
          <p:nvPr/>
        </p:nvSpPr>
        <p:spPr>
          <a:xfrm rot="0">
            <a:off x="14347709" y="7948552"/>
            <a:ext cx="416243" cy="180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82"/>
              </a:lnSpc>
            </a:pPr>
            <a:r>
              <a:rPr lang="en-US" sz="1235" b="true">
                <a:solidFill>
                  <a:srgbClr val="232F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15%</a:t>
            </a:r>
          </a:p>
        </p:txBody>
      </p:sp>
      <p:sp>
        <p:nvSpPr>
          <p:cNvPr name="AutoShape 54" id="54"/>
          <p:cNvSpPr/>
          <p:nvPr/>
        </p:nvSpPr>
        <p:spPr>
          <a:xfrm>
            <a:off x="14240829" y="7970247"/>
            <a:ext cx="0" cy="149886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arrow" len="sm" w="med"/>
            <a:tailEnd type="none" len="sm" w="sm"/>
          </a:ln>
        </p:spPr>
      </p:sp>
      <p:sp>
        <p:nvSpPr>
          <p:cNvPr name="TextBox 55" id="55"/>
          <p:cNvSpPr txBox="true"/>
          <p:nvPr/>
        </p:nvSpPr>
        <p:spPr>
          <a:xfrm rot="0">
            <a:off x="11867696" y="5610995"/>
            <a:ext cx="990481" cy="2913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61"/>
              </a:lnSpc>
            </a:pPr>
            <a:r>
              <a:rPr lang="en-US" b="true" sz="1588">
                <a:solidFill>
                  <a:srgbClr val="232F5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Metrics</a:t>
            </a:r>
          </a:p>
        </p:txBody>
      </p:sp>
      <p:sp>
        <p:nvSpPr>
          <p:cNvPr name="Freeform 56" id="56"/>
          <p:cNvSpPr/>
          <p:nvPr/>
        </p:nvSpPr>
        <p:spPr>
          <a:xfrm flipH="false" flipV="false" rot="2700000">
            <a:off x="17259129" y="-102407"/>
            <a:ext cx="1482189" cy="857790"/>
          </a:xfrm>
          <a:custGeom>
            <a:avLst/>
            <a:gdLst/>
            <a:ahLst/>
            <a:cxnLst/>
            <a:rect r="r" b="b" t="t" l="l"/>
            <a:pathLst>
              <a:path h="857790" w="1482189">
                <a:moveTo>
                  <a:pt x="0" y="0"/>
                </a:moveTo>
                <a:lnTo>
                  <a:pt x="1482188" y="0"/>
                </a:lnTo>
                <a:lnTo>
                  <a:pt x="1482188" y="857789"/>
                </a:lnTo>
                <a:lnTo>
                  <a:pt x="0" y="8577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40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9678" t="-85940" r="-11401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637717" y="938029"/>
            <a:ext cx="449913" cy="1061740"/>
          </a:xfrm>
          <a:custGeom>
            <a:avLst/>
            <a:gdLst/>
            <a:ahLst/>
            <a:cxnLst/>
            <a:rect r="r" b="b" t="t" l="l"/>
            <a:pathLst>
              <a:path h="1061740" w="449913">
                <a:moveTo>
                  <a:pt x="0" y="0"/>
                </a:moveTo>
                <a:lnTo>
                  <a:pt x="449913" y="0"/>
                </a:lnTo>
                <a:lnTo>
                  <a:pt x="449913" y="1061741"/>
                </a:lnTo>
                <a:lnTo>
                  <a:pt x="0" y="10617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0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11679287" y="1000125"/>
            <a:ext cx="5580013" cy="330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799"/>
              </a:lnSpc>
            </a:pPr>
            <a:r>
              <a:rPr lang="en-US" sz="1999" spc="269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ABSTARCT NAME:</a:t>
            </a:r>
          </a:p>
        </p:txBody>
      </p:sp>
      <p:sp>
        <p:nvSpPr>
          <p:cNvPr name="Freeform 59" id="59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967247" y="5096638"/>
            <a:ext cx="8166758" cy="4948206"/>
          </a:xfrm>
          <a:custGeom>
            <a:avLst/>
            <a:gdLst/>
            <a:ahLst/>
            <a:cxnLst/>
            <a:rect r="r" b="b" t="t" l="l"/>
            <a:pathLst>
              <a:path h="4948206" w="8166758">
                <a:moveTo>
                  <a:pt x="0" y="0"/>
                </a:moveTo>
                <a:lnTo>
                  <a:pt x="8166758" y="0"/>
                </a:lnTo>
                <a:lnTo>
                  <a:pt x="8166758" y="4948206"/>
                </a:lnTo>
                <a:lnTo>
                  <a:pt x="0" y="4948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 l="0" t="-65044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5394729" y="7275466"/>
            <a:ext cx="9144000" cy="9144000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336477" y="5143500"/>
            <a:ext cx="8166758" cy="4948206"/>
          </a:xfrm>
          <a:custGeom>
            <a:avLst/>
            <a:gdLst/>
            <a:ahLst/>
            <a:cxnLst/>
            <a:rect r="r" b="b" t="t" l="l"/>
            <a:pathLst>
              <a:path h="4948206" w="8166758">
                <a:moveTo>
                  <a:pt x="0" y="0"/>
                </a:moveTo>
                <a:lnTo>
                  <a:pt x="8166758" y="0"/>
                </a:lnTo>
                <a:lnTo>
                  <a:pt x="8166758" y="4948206"/>
                </a:lnTo>
                <a:lnTo>
                  <a:pt x="0" y="4948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 l="0" t="-65044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-1547231" y="-1588687"/>
            <a:ext cx="21028957" cy="7848153"/>
            <a:chOff x="0" y="0"/>
            <a:chExt cx="5538491" cy="20670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538491" cy="2067003"/>
            </a:xfrm>
            <a:custGeom>
              <a:avLst/>
              <a:gdLst/>
              <a:ahLst/>
              <a:cxnLst/>
              <a:rect r="r" b="b" t="t" l="l"/>
              <a:pathLst>
                <a:path h="2067003" w="5538491">
                  <a:moveTo>
                    <a:pt x="6259" y="0"/>
                  </a:moveTo>
                  <a:lnTo>
                    <a:pt x="5532232" y="0"/>
                  </a:lnTo>
                  <a:cubicBezTo>
                    <a:pt x="5535689" y="0"/>
                    <a:pt x="5538491" y="2802"/>
                    <a:pt x="5538491" y="6259"/>
                  </a:cubicBezTo>
                  <a:lnTo>
                    <a:pt x="5538491" y="2060745"/>
                  </a:lnTo>
                  <a:cubicBezTo>
                    <a:pt x="5538491" y="2062405"/>
                    <a:pt x="5537832" y="2063996"/>
                    <a:pt x="5536658" y="2065170"/>
                  </a:cubicBezTo>
                  <a:cubicBezTo>
                    <a:pt x="5535484" y="2066344"/>
                    <a:pt x="5533892" y="2067003"/>
                    <a:pt x="5532232" y="2067003"/>
                  </a:cubicBezTo>
                  <a:lnTo>
                    <a:pt x="6259" y="2067003"/>
                  </a:lnTo>
                  <a:cubicBezTo>
                    <a:pt x="4599" y="2067003"/>
                    <a:pt x="3007" y="2066344"/>
                    <a:pt x="1833" y="2065170"/>
                  </a:cubicBezTo>
                  <a:cubicBezTo>
                    <a:pt x="659" y="2063996"/>
                    <a:pt x="0" y="2062405"/>
                    <a:pt x="0" y="2060745"/>
                  </a:cubicBezTo>
                  <a:lnTo>
                    <a:pt x="0" y="6259"/>
                  </a:lnTo>
                  <a:cubicBezTo>
                    <a:pt x="0" y="4599"/>
                    <a:pt x="659" y="3007"/>
                    <a:pt x="1833" y="1833"/>
                  </a:cubicBezTo>
                  <a:cubicBezTo>
                    <a:pt x="3007" y="659"/>
                    <a:pt x="4599" y="0"/>
                    <a:pt x="6259" y="0"/>
                  </a:cubicBezTo>
                  <a:close/>
                </a:path>
              </a:pathLst>
            </a:custGeom>
            <a:solidFill>
              <a:srgbClr val="D5E6E9">
                <a:alpha val="72941"/>
              </a:srgbClr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5538491" cy="210510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252385" y="2256177"/>
            <a:ext cx="13783231" cy="16878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IMPACT OF LACK OF NUTRITION ON SOCIETY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2124553" y="4758151"/>
            <a:ext cx="6590605" cy="3423320"/>
            <a:chOff x="0" y="0"/>
            <a:chExt cx="1735797" cy="901615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735797" cy="901615"/>
            </a:xfrm>
            <a:custGeom>
              <a:avLst/>
              <a:gdLst/>
              <a:ahLst/>
              <a:cxnLst/>
              <a:rect r="r" b="b" t="t" l="l"/>
              <a:pathLst>
                <a:path h="901615" w="1735797">
                  <a:moveTo>
                    <a:pt x="44638" y="0"/>
                  </a:moveTo>
                  <a:lnTo>
                    <a:pt x="1691159" y="0"/>
                  </a:lnTo>
                  <a:cubicBezTo>
                    <a:pt x="1702998" y="0"/>
                    <a:pt x="1714352" y="4703"/>
                    <a:pt x="1722723" y="13074"/>
                  </a:cubicBezTo>
                  <a:cubicBezTo>
                    <a:pt x="1731094" y="21446"/>
                    <a:pt x="1735797" y="32799"/>
                    <a:pt x="1735797" y="44638"/>
                  </a:cubicBezTo>
                  <a:lnTo>
                    <a:pt x="1735797" y="856977"/>
                  </a:lnTo>
                  <a:cubicBezTo>
                    <a:pt x="1735797" y="868816"/>
                    <a:pt x="1731094" y="880170"/>
                    <a:pt x="1722723" y="888541"/>
                  </a:cubicBezTo>
                  <a:cubicBezTo>
                    <a:pt x="1714352" y="896912"/>
                    <a:pt x="1702998" y="901615"/>
                    <a:pt x="1691159" y="901615"/>
                  </a:cubicBezTo>
                  <a:lnTo>
                    <a:pt x="44638" y="901615"/>
                  </a:lnTo>
                  <a:cubicBezTo>
                    <a:pt x="32799" y="901615"/>
                    <a:pt x="21446" y="896912"/>
                    <a:pt x="13074" y="888541"/>
                  </a:cubicBezTo>
                  <a:cubicBezTo>
                    <a:pt x="4703" y="880170"/>
                    <a:pt x="0" y="868816"/>
                    <a:pt x="0" y="856977"/>
                  </a:cubicBezTo>
                  <a:lnTo>
                    <a:pt x="0" y="44638"/>
                  </a:lnTo>
                  <a:cubicBezTo>
                    <a:pt x="0" y="32799"/>
                    <a:pt x="4703" y="21446"/>
                    <a:pt x="13074" y="13074"/>
                  </a:cubicBezTo>
                  <a:cubicBezTo>
                    <a:pt x="21446" y="4703"/>
                    <a:pt x="32799" y="0"/>
                    <a:pt x="446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735797" cy="939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15" id="15"/>
          <p:cNvSpPr txBox="true"/>
          <p:nvPr/>
        </p:nvSpPr>
        <p:spPr>
          <a:xfrm rot="0">
            <a:off x="2537048" y="6230891"/>
            <a:ext cx="5765616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537048" y="5635582"/>
            <a:ext cx="5765616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Mental Health Issues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9572842" y="4758151"/>
            <a:ext cx="6590605" cy="3423320"/>
            <a:chOff x="0" y="0"/>
            <a:chExt cx="1735797" cy="90161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735797" cy="901615"/>
            </a:xfrm>
            <a:custGeom>
              <a:avLst/>
              <a:gdLst/>
              <a:ahLst/>
              <a:cxnLst/>
              <a:rect r="r" b="b" t="t" l="l"/>
              <a:pathLst>
                <a:path h="901615" w="1735797">
                  <a:moveTo>
                    <a:pt x="44638" y="0"/>
                  </a:moveTo>
                  <a:lnTo>
                    <a:pt x="1691159" y="0"/>
                  </a:lnTo>
                  <a:cubicBezTo>
                    <a:pt x="1702998" y="0"/>
                    <a:pt x="1714352" y="4703"/>
                    <a:pt x="1722723" y="13074"/>
                  </a:cubicBezTo>
                  <a:cubicBezTo>
                    <a:pt x="1731094" y="21446"/>
                    <a:pt x="1735797" y="32799"/>
                    <a:pt x="1735797" y="44638"/>
                  </a:cubicBezTo>
                  <a:lnTo>
                    <a:pt x="1735797" y="856977"/>
                  </a:lnTo>
                  <a:cubicBezTo>
                    <a:pt x="1735797" y="868816"/>
                    <a:pt x="1731094" y="880170"/>
                    <a:pt x="1722723" y="888541"/>
                  </a:cubicBezTo>
                  <a:cubicBezTo>
                    <a:pt x="1714352" y="896912"/>
                    <a:pt x="1702998" y="901615"/>
                    <a:pt x="1691159" y="901615"/>
                  </a:cubicBezTo>
                  <a:lnTo>
                    <a:pt x="44638" y="901615"/>
                  </a:lnTo>
                  <a:cubicBezTo>
                    <a:pt x="32799" y="901615"/>
                    <a:pt x="21446" y="896912"/>
                    <a:pt x="13074" y="888541"/>
                  </a:cubicBezTo>
                  <a:cubicBezTo>
                    <a:pt x="4703" y="880170"/>
                    <a:pt x="0" y="868816"/>
                    <a:pt x="0" y="856977"/>
                  </a:cubicBezTo>
                  <a:lnTo>
                    <a:pt x="0" y="44638"/>
                  </a:lnTo>
                  <a:cubicBezTo>
                    <a:pt x="0" y="32799"/>
                    <a:pt x="4703" y="21446"/>
                    <a:pt x="13074" y="13074"/>
                  </a:cubicBezTo>
                  <a:cubicBezTo>
                    <a:pt x="21446" y="4703"/>
                    <a:pt x="32799" y="0"/>
                    <a:pt x="4463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38100"/>
              <a:ext cx="1735797" cy="939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9821760" y="6230891"/>
            <a:ext cx="6092769" cy="1044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232F57"/>
                </a:solidFill>
                <a:latin typeface="Montserrat"/>
                <a:ea typeface="Montserrat"/>
                <a:cs typeface="Montserrat"/>
                <a:sym typeface="Montserrat"/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198708" y="5635582"/>
            <a:ext cx="5338872" cy="372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b="true" sz="2199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Organ Function Disorder</a:t>
            </a:r>
          </a:p>
        </p:txBody>
      </p:sp>
      <p:grpSp>
        <p:nvGrpSpPr>
          <p:cNvPr name="Group 22" id="22"/>
          <p:cNvGrpSpPr/>
          <p:nvPr/>
        </p:nvGrpSpPr>
        <p:grpSpPr>
          <a:xfrm rot="0">
            <a:off x="14585955" y="-6072483"/>
            <a:ext cx="9144000" cy="9144000"/>
            <a:chOff x="0" y="0"/>
            <a:chExt cx="812800" cy="81280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232F57"/>
              </a:solidFill>
              <a:prstDash val="solid"/>
              <a:miter/>
            </a:ln>
          </p:spPr>
        </p:sp>
        <p:sp>
          <p:nvSpPr>
            <p:cNvPr name="TextBox 24" id="2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4177309"/>
            <a:ext cx="11194748" cy="1119474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0" cap="sq">
              <a:solidFill>
                <a:srgbClr val="6CE5E8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942666" y="-3577022"/>
            <a:ext cx="7154044" cy="7154044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239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7" id="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00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811017" y="1028700"/>
            <a:ext cx="3237401" cy="4034690"/>
            <a:chOff x="0" y="0"/>
            <a:chExt cx="575874" cy="71769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75874" cy="717697"/>
            </a:xfrm>
            <a:custGeom>
              <a:avLst/>
              <a:gdLst/>
              <a:ahLst/>
              <a:cxnLst/>
              <a:rect r="r" b="b" t="t" l="l"/>
              <a:pathLst>
                <a:path h="717697" w="575874">
                  <a:moveTo>
                    <a:pt x="59785" y="0"/>
                  </a:moveTo>
                  <a:lnTo>
                    <a:pt x="516089" y="0"/>
                  </a:lnTo>
                  <a:cubicBezTo>
                    <a:pt x="531945" y="0"/>
                    <a:pt x="547152" y="6299"/>
                    <a:pt x="558364" y="17511"/>
                  </a:cubicBezTo>
                  <a:cubicBezTo>
                    <a:pt x="569576" y="28722"/>
                    <a:pt x="575874" y="43929"/>
                    <a:pt x="575874" y="59785"/>
                  </a:cubicBezTo>
                  <a:lnTo>
                    <a:pt x="575874" y="657912"/>
                  </a:lnTo>
                  <a:cubicBezTo>
                    <a:pt x="575874" y="673768"/>
                    <a:pt x="569576" y="688975"/>
                    <a:pt x="558364" y="700187"/>
                  </a:cubicBezTo>
                  <a:cubicBezTo>
                    <a:pt x="547152" y="711399"/>
                    <a:pt x="531945" y="717697"/>
                    <a:pt x="516089" y="717697"/>
                  </a:cubicBezTo>
                  <a:lnTo>
                    <a:pt x="59785" y="717697"/>
                  </a:lnTo>
                  <a:cubicBezTo>
                    <a:pt x="43929" y="717697"/>
                    <a:pt x="28722" y="711399"/>
                    <a:pt x="17511" y="700187"/>
                  </a:cubicBezTo>
                  <a:cubicBezTo>
                    <a:pt x="6299" y="688975"/>
                    <a:pt x="0" y="673768"/>
                    <a:pt x="0" y="657912"/>
                  </a:cubicBezTo>
                  <a:lnTo>
                    <a:pt x="0" y="59785"/>
                  </a:lnTo>
                  <a:cubicBezTo>
                    <a:pt x="0" y="43929"/>
                    <a:pt x="6299" y="28722"/>
                    <a:pt x="17511" y="17511"/>
                  </a:cubicBezTo>
                  <a:cubicBezTo>
                    <a:pt x="28722" y="6299"/>
                    <a:pt x="43929" y="0"/>
                    <a:pt x="59785" y="0"/>
                  </a:cubicBezTo>
                  <a:close/>
                </a:path>
              </a:pathLst>
            </a:custGeom>
            <a:blipFill>
              <a:blip r:embed="rId2"/>
              <a:stretch>
                <a:fillRect l="-49929" t="0" r="-212986" b="-92192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467518" y="1028700"/>
            <a:ext cx="4087599" cy="8229600"/>
            <a:chOff x="0" y="0"/>
            <a:chExt cx="630627" cy="1269648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0627" cy="1269648"/>
            </a:xfrm>
            <a:custGeom>
              <a:avLst/>
              <a:gdLst/>
              <a:ahLst/>
              <a:cxnLst/>
              <a:rect r="r" b="b" t="t" l="l"/>
              <a:pathLst>
                <a:path h="1269648" w="630627">
                  <a:moveTo>
                    <a:pt x="47350" y="0"/>
                  </a:moveTo>
                  <a:lnTo>
                    <a:pt x="583277" y="0"/>
                  </a:lnTo>
                  <a:cubicBezTo>
                    <a:pt x="609428" y="0"/>
                    <a:pt x="630627" y="21199"/>
                    <a:pt x="630627" y="47350"/>
                  </a:cubicBezTo>
                  <a:lnTo>
                    <a:pt x="630627" y="1222298"/>
                  </a:lnTo>
                  <a:cubicBezTo>
                    <a:pt x="630627" y="1248448"/>
                    <a:pt x="609428" y="1269648"/>
                    <a:pt x="583277" y="1269648"/>
                  </a:cubicBezTo>
                  <a:lnTo>
                    <a:pt x="47350" y="1269648"/>
                  </a:lnTo>
                  <a:cubicBezTo>
                    <a:pt x="21199" y="1269648"/>
                    <a:pt x="0" y="1248448"/>
                    <a:pt x="0" y="1222298"/>
                  </a:cubicBezTo>
                  <a:lnTo>
                    <a:pt x="0" y="47350"/>
                  </a:lnTo>
                  <a:cubicBezTo>
                    <a:pt x="0" y="21199"/>
                    <a:pt x="21199" y="0"/>
                    <a:pt x="47350" y="0"/>
                  </a:cubicBezTo>
                  <a:close/>
                </a:path>
              </a:pathLst>
            </a:custGeom>
            <a:blipFill>
              <a:blip r:embed="rId2"/>
              <a:stretch>
                <a:fillRect l="-137433" t="0" r="-67613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0811017" y="5223610"/>
            <a:ext cx="3237401" cy="4034690"/>
            <a:chOff x="0" y="0"/>
            <a:chExt cx="575874" cy="71769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575874" cy="717697"/>
            </a:xfrm>
            <a:custGeom>
              <a:avLst/>
              <a:gdLst/>
              <a:ahLst/>
              <a:cxnLst/>
              <a:rect r="r" b="b" t="t" l="l"/>
              <a:pathLst>
                <a:path h="717697" w="575874">
                  <a:moveTo>
                    <a:pt x="59785" y="0"/>
                  </a:moveTo>
                  <a:lnTo>
                    <a:pt x="516089" y="0"/>
                  </a:lnTo>
                  <a:cubicBezTo>
                    <a:pt x="531945" y="0"/>
                    <a:pt x="547152" y="6299"/>
                    <a:pt x="558364" y="17511"/>
                  </a:cubicBezTo>
                  <a:cubicBezTo>
                    <a:pt x="569576" y="28722"/>
                    <a:pt x="575874" y="43929"/>
                    <a:pt x="575874" y="59785"/>
                  </a:cubicBezTo>
                  <a:lnTo>
                    <a:pt x="575874" y="657912"/>
                  </a:lnTo>
                  <a:cubicBezTo>
                    <a:pt x="575874" y="673768"/>
                    <a:pt x="569576" y="688975"/>
                    <a:pt x="558364" y="700187"/>
                  </a:cubicBezTo>
                  <a:cubicBezTo>
                    <a:pt x="547152" y="711399"/>
                    <a:pt x="531945" y="717697"/>
                    <a:pt x="516089" y="717697"/>
                  </a:cubicBezTo>
                  <a:lnTo>
                    <a:pt x="59785" y="717697"/>
                  </a:lnTo>
                  <a:cubicBezTo>
                    <a:pt x="43929" y="717697"/>
                    <a:pt x="28722" y="711399"/>
                    <a:pt x="17511" y="700187"/>
                  </a:cubicBezTo>
                  <a:cubicBezTo>
                    <a:pt x="6299" y="688975"/>
                    <a:pt x="0" y="673768"/>
                    <a:pt x="0" y="657912"/>
                  </a:cubicBezTo>
                  <a:lnTo>
                    <a:pt x="0" y="59785"/>
                  </a:lnTo>
                  <a:cubicBezTo>
                    <a:pt x="0" y="43929"/>
                    <a:pt x="6299" y="28722"/>
                    <a:pt x="17511" y="17511"/>
                  </a:cubicBezTo>
                  <a:cubicBezTo>
                    <a:pt x="28722" y="6299"/>
                    <a:pt x="43929" y="0"/>
                    <a:pt x="59785" y="0"/>
                  </a:cubicBezTo>
                  <a:close/>
                </a:path>
              </a:pathLst>
            </a:custGeom>
            <a:blipFill>
              <a:blip r:embed="rId2"/>
              <a:stretch>
                <a:fillRect l="-57502" t="-104410" r="-228484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1695712" y="2697580"/>
            <a:ext cx="9115306" cy="252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60"/>
              </a:lnSpc>
            </a:pPr>
            <a:r>
              <a:rPr lang="en-US" b="true" sz="60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HEALTHCARE TECHNOLOGY IN SERVICE CENTERS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695712" y="7364780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2.900++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695712" y="8149691"/>
            <a:ext cx="413863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 Service Place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253364" y="7364780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1.900++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6253364" y="8149691"/>
            <a:ext cx="413863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Health Technology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95712" y="5832932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2.900++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695712" y="6617842"/>
            <a:ext cx="3158461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Medical Service Place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6253364" y="5832932"/>
            <a:ext cx="3378603" cy="6590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61"/>
              </a:lnSpc>
            </a:pPr>
            <a:r>
              <a:rPr lang="en-US" b="true" sz="465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1.900++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6253364" y="6617842"/>
            <a:ext cx="3378603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b="true" sz="1800">
                <a:solidFill>
                  <a:srgbClr val="232F57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Medical Technology</a:t>
            </a:r>
          </a:p>
        </p:txBody>
      </p:sp>
      <p:sp>
        <p:nvSpPr>
          <p:cNvPr name="Freeform 23" id="23"/>
          <p:cNvSpPr/>
          <p:nvPr/>
        </p:nvSpPr>
        <p:spPr>
          <a:xfrm flipH="false" flipV="false" rot="0">
            <a:off x="1047750" y="1019227"/>
            <a:ext cx="2543132" cy="597579"/>
          </a:xfrm>
          <a:custGeom>
            <a:avLst/>
            <a:gdLst/>
            <a:ahLst/>
            <a:cxnLst/>
            <a:rect r="r" b="b" t="t" l="l"/>
            <a:pathLst>
              <a:path h="597579" w="2543132">
                <a:moveTo>
                  <a:pt x="0" y="0"/>
                </a:moveTo>
                <a:lnTo>
                  <a:pt x="2543132" y="0"/>
                </a:lnTo>
                <a:lnTo>
                  <a:pt x="2543132" y="597579"/>
                </a:lnTo>
                <a:lnTo>
                  <a:pt x="0" y="5975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DAG1WfiM2dg</dc:identifier>
  <dcterms:modified xsi:type="dcterms:W3CDTF">2011-08-01T06:04:30Z</dcterms:modified>
  <cp:revision>1</cp:revision>
  <dc:title>Blue Cyan Modern Medical Presentation kopyası</dc:title>
</cp:coreProperties>
</file>