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51200000" cx="106920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541">
          <p15:clr>
            <a:srgbClr val="000000"/>
          </p15:clr>
        </p15:guide>
        <p15:guide id="2" pos="16838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gWtnRojCnLQN+l9M546cVJe+Tx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541" orient="horz"/>
        <p:guide pos="1683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84071" y="685800"/>
            <a:ext cx="18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484071" y="685800"/>
            <a:ext cx="189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5267550" y="30566678"/>
            <a:ext cx="63995100" cy="48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3403800" y="39237961"/>
            <a:ext cx="82737900" cy="120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21098700" y="27654961"/>
            <a:ext cx="82737900" cy="35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4009500" y="30123278"/>
            <a:ext cx="45441000" cy="207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8019000" y="54949169"/>
            <a:ext cx="37422000" cy="24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lvl="0" algn="ctr">
              <a:spcBef>
                <a:spcPts val="5511"/>
              </a:spcBef>
              <a:spcAft>
                <a:spcPts val="0"/>
              </a:spcAft>
              <a:buClr>
                <a:srgbClr val="888888"/>
              </a:buClr>
              <a:buSzPts val="27555"/>
              <a:buNone/>
              <a:defRPr sz="27554">
                <a:solidFill>
                  <a:srgbClr val="888888"/>
                </a:solidFill>
              </a:defRPr>
            </a:lvl1pPr>
            <a:lvl2pPr lvl="1" algn="ctr">
              <a:spcBef>
                <a:spcPts val="4822"/>
              </a:spcBef>
              <a:spcAft>
                <a:spcPts val="0"/>
              </a:spcAft>
              <a:buClr>
                <a:srgbClr val="888888"/>
              </a:buClr>
              <a:buSzPts val="24110"/>
              <a:buNone/>
              <a:defRPr sz="24110">
                <a:solidFill>
                  <a:srgbClr val="888888"/>
                </a:solidFill>
              </a:defRPr>
            </a:lvl2pPr>
            <a:lvl3pPr lvl="2" algn="ctr">
              <a:spcBef>
                <a:spcPts val="4133"/>
              </a:spcBef>
              <a:spcAft>
                <a:spcPts val="0"/>
              </a:spcAft>
              <a:buClr>
                <a:srgbClr val="888888"/>
              </a:buClr>
              <a:buSzPts val="20666"/>
              <a:buNone/>
              <a:defRPr sz="20665">
                <a:solidFill>
                  <a:srgbClr val="888888"/>
                </a:solidFill>
              </a:defRPr>
            </a:lvl3pPr>
            <a:lvl4pPr lvl="3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4pPr>
            <a:lvl5pPr lvl="4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5pPr>
            <a:lvl6pPr lvl="5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6pPr>
            <a:lvl7pPr lvl="6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7pPr>
            <a:lvl8pPr lvl="7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8pPr>
            <a:lvl9pPr lvl="8" algn="ctr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673000" y="22626128"/>
            <a:ext cx="481140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212817" lvl="0" marL="457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7554"/>
            </a:lvl1pPr>
            <a:lvl2pPr indent="-1212817" lvl="1" marL="914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24110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20665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7221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7221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7221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222972" y="62311639"/>
            <a:ext cx="45441000" cy="19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443"/>
              <a:buFont typeface="Calibri"/>
              <a:buNone/>
              <a:defRPr b="1" sz="34443" cap="none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222972" y="41099651"/>
            <a:ext cx="45441000" cy="2121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3444"/>
              </a:spcBef>
              <a:spcAft>
                <a:spcPts val="0"/>
              </a:spcAft>
              <a:buClr>
                <a:srgbClr val="888888"/>
              </a:buClr>
              <a:buSzPts val="17222"/>
              <a:buNone/>
              <a:defRPr sz="17221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100"/>
              </a:spcBef>
              <a:spcAft>
                <a:spcPts val="0"/>
              </a:spcAft>
              <a:buClr>
                <a:srgbClr val="888888"/>
              </a:buClr>
              <a:buSzPts val="15499"/>
              <a:buNone/>
              <a:defRPr sz="154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755"/>
              </a:spcBef>
              <a:spcAft>
                <a:spcPts val="0"/>
              </a:spcAft>
              <a:buClr>
                <a:srgbClr val="888888"/>
              </a:buClr>
              <a:buSzPts val="13777"/>
              <a:buNone/>
              <a:defRPr sz="1377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411"/>
              </a:spcBef>
              <a:spcAft>
                <a:spcPts val="0"/>
              </a:spcAft>
              <a:buClr>
                <a:srgbClr val="888888"/>
              </a:buClr>
              <a:buSzPts val="12055"/>
              <a:buNone/>
              <a:defRPr sz="1205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673000" y="22626128"/>
            <a:ext cx="236115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759604" lvl="0" marL="4572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•"/>
              <a:defRPr sz="24110"/>
            </a:lvl1pPr>
            <a:lvl2pPr indent="-1540889" lvl="1" marL="9144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–"/>
              <a:defRPr sz="20665"/>
            </a:lvl2pPr>
            <a:lvl3pPr indent="-1322174" lvl="2" marL="1371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5499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5499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7175500" y="22626128"/>
            <a:ext cx="236115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759604" lvl="0" marL="4572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•"/>
              <a:defRPr sz="24110"/>
            </a:lvl1pPr>
            <a:lvl2pPr indent="-1540889" lvl="1" marL="9144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–"/>
              <a:defRPr sz="20665"/>
            </a:lvl2pPr>
            <a:lvl3pPr indent="-1322174" lvl="2" marL="1371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3pPr>
            <a:lvl4pPr indent="-1212817" lvl="3" marL="1828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–"/>
              <a:defRPr sz="15499"/>
            </a:lvl4pPr>
            <a:lvl5pPr indent="-1212817" lvl="4" marL="22860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»"/>
              <a:defRPr sz="15499"/>
            </a:lvl5pPr>
            <a:lvl6pPr indent="-1212817" lvl="5" marL="27432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6pPr>
            <a:lvl7pPr indent="-1212817" lvl="6" marL="32004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7pPr>
            <a:lvl8pPr indent="-1212817" lvl="7" marL="3657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8pPr>
            <a:lvl9pPr indent="-1212817" lvl="8" marL="41148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88"/>
              <a:buFont typeface="Calibri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2673000" y="21705827"/>
            <a:ext cx="23620800" cy="90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None/>
              <a:defRPr b="1" sz="20665"/>
            </a:lvl1pPr>
            <a:lvl2pPr indent="-228600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None/>
              <a:defRPr b="1" sz="17221"/>
            </a:lvl2pPr>
            <a:lvl3pPr indent="-228600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b="1" sz="15499"/>
            </a:lvl3pPr>
            <a:lvl4pPr indent="-228600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4pPr>
            <a:lvl5pPr indent="-228600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5pPr>
            <a:lvl6pPr indent="-228600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6pPr>
            <a:lvl7pPr indent="-228600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7pPr>
            <a:lvl8pPr indent="-228600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8pPr>
            <a:lvl9pPr indent="-228600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2673000" y="30751781"/>
            <a:ext cx="23620800" cy="55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540889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1pPr>
            <a:lvl2pPr indent="-1322174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3pPr>
            <a:lvl4pPr indent="-1103459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–"/>
              <a:defRPr sz="13777"/>
            </a:lvl4pPr>
            <a:lvl5pPr indent="-1103459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»"/>
              <a:defRPr sz="13777"/>
            </a:lvl5pPr>
            <a:lvl6pPr indent="-1103459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6pPr>
            <a:lvl7pPr indent="-1103459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7pPr>
            <a:lvl8pPr indent="-1103459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8pPr>
            <a:lvl9pPr indent="-1103459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27156938" y="21705827"/>
            <a:ext cx="23630100" cy="90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None/>
              <a:defRPr b="1" sz="20665"/>
            </a:lvl1pPr>
            <a:lvl2pPr indent="-228600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None/>
              <a:defRPr b="1" sz="17221"/>
            </a:lvl2pPr>
            <a:lvl3pPr indent="-228600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b="1" sz="15499"/>
            </a:lvl3pPr>
            <a:lvl4pPr indent="-228600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4pPr>
            <a:lvl5pPr indent="-228600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5pPr>
            <a:lvl6pPr indent="-228600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6pPr>
            <a:lvl7pPr indent="-228600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7pPr>
            <a:lvl8pPr indent="-228600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8pPr>
            <a:lvl9pPr indent="-228600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None/>
              <a:defRPr b="1" sz="13777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27156938" y="30751781"/>
            <a:ext cx="23630100" cy="55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540889" lvl="0" marL="4572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1pPr>
            <a:lvl2pPr indent="-1322174" lvl="1" marL="914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2pPr>
            <a:lvl3pPr indent="-1212817" lvl="2" marL="1371600" algn="l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499"/>
              <a:buChar char="•"/>
              <a:defRPr sz="15499"/>
            </a:lvl3pPr>
            <a:lvl4pPr indent="-1103459" lvl="3" marL="1828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–"/>
              <a:defRPr sz="13777"/>
            </a:lvl4pPr>
            <a:lvl5pPr indent="-1103459" lvl="4" marL="22860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»"/>
              <a:defRPr sz="13777"/>
            </a:lvl5pPr>
            <a:lvl6pPr indent="-1103459" lvl="5" marL="27432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6pPr>
            <a:lvl7pPr indent="-1103459" lvl="6" marL="32004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7pPr>
            <a:lvl8pPr indent="-1103459" lvl="7" marL="36576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8pPr>
            <a:lvl9pPr indent="-1103459" lvl="8" marL="4114800" algn="l">
              <a:spcBef>
                <a:spcPts val="2755"/>
              </a:spcBef>
              <a:spcAft>
                <a:spcPts val="0"/>
              </a:spcAft>
              <a:buClr>
                <a:schemeClr val="dk1"/>
              </a:buClr>
              <a:buSzPts val="13777"/>
              <a:buChar char="•"/>
              <a:defRPr sz="13777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99"/>
              <a:buNone/>
              <a:defRPr sz="37887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673000" y="3860808"/>
            <a:ext cx="17588100" cy="16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Calibri"/>
              <a:buNone/>
              <a:defRPr b="1" sz="17221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0901375" y="3860808"/>
            <a:ext cx="29885700" cy="82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978319" lvl="0" marL="457200" algn="l">
              <a:spcBef>
                <a:spcPts val="5511"/>
              </a:spcBef>
              <a:spcAft>
                <a:spcPts val="0"/>
              </a:spcAft>
              <a:buClr>
                <a:schemeClr val="dk1"/>
              </a:buClr>
              <a:buSzPts val="27555"/>
              <a:buChar char="•"/>
              <a:defRPr sz="27554"/>
            </a:lvl1pPr>
            <a:lvl2pPr indent="-1759604" lvl="1" marL="91440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Char char="–"/>
              <a:defRPr sz="24110"/>
            </a:lvl2pPr>
            <a:lvl3pPr indent="-1540889" lvl="2" marL="137160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Char char="•"/>
              <a:defRPr sz="20665"/>
            </a:lvl3pPr>
            <a:lvl4pPr indent="-1322174" lvl="3" marL="18288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–"/>
              <a:defRPr sz="17221"/>
            </a:lvl4pPr>
            <a:lvl5pPr indent="-1322174" lvl="4" marL="22860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»"/>
              <a:defRPr sz="17221"/>
            </a:lvl5pPr>
            <a:lvl6pPr indent="-1322174" lvl="5" marL="27432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6pPr>
            <a:lvl7pPr indent="-1322174" lvl="6" marL="32004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7pPr>
            <a:lvl8pPr indent="-1322174" lvl="7" marL="36576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8pPr>
            <a:lvl9pPr indent="-1322174" lvl="8" marL="411480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Char char="•"/>
              <a:defRPr sz="17221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673000" y="20291686"/>
            <a:ext cx="17588100" cy="66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2411"/>
              </a:spcBef>
              <a:spcAft>
                <a:spcPts val="0"/>
              </a:spcAft>
              <a:buClr>
                <a:schemeClr val="dk1"/>
              </a:buClr>
              <a:buSzPts val="12055"/>
              <a:buNone/>
              <a:defRPr sz="12055"/>
            </a:lvl1pPr>
            <a:lvl2pPr indent="-228600" lvl="1" marL="914400" algn="l"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333"/>
              <a:buNone/>
              <a:defRPr sz="10332"/>
            </a:lvl2pPr>
            <a:lvl3pPr indent="-228600" lvl="2" marL="1371600" algn="l">
              <a:spcBef>
                <a:spcPts val="1722"/>
              </a:spcBef>
              <a:spcAft>
                <a:spcPts val="0"/>
              </a:spcAft>
              <a:buClr>
                <a:schemeClr val="dk1"/>
              </a:buClr>
              <a:buSzPts val="8611"/>
              <a:buNone/>
              <a:defRPr sz="8610"/>
            </a:lvl3pPr>
            <a:lvl4pPr indent="-228600" lvl="3" marL="1828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4pPr>
            <a:lvl5pPr indent="-228600" lvl="4" marL="22860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5pPr>
            <a:lvl6pPr indent="-228600" lvl="5" marL="27432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6pPr>
            <a:lvl7pPr indent="-228600" lvl="6" marL="32004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7pPr>
            <a:lvl8pPr indent="-228600" lvl="7" marL="36576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8pPr>
            <a:lvl9pPr indent="-228600" lvl="8" marL="4114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0478534" y="67878385"/>
            <a:ext cx="32076000" cy="80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93525" lIns="787250" spcFirstLastPara="1" rIns="787250" wrap="square" tIns="3935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Calibri"/>
              <a:buNone/>
              <a:defRPr b="1" sz="17221"/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478534" y="8664371"/>
            <a:ext cx="32076000" cy="58181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0478534" y="75891812"/>
            <a:ext cx="32076000" cy="11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228600" lvl="0" marL="457200" algn="l">
              <a:spcBef>
                <a:spcPts val="2411"/>
              </a:spcBef>
              <a:spcAft>
                <a:spcPts val="0"/>
              </a:spcAft>
              <a:buClr>
                <a:schemeClr val="dk1"/>
              </a:buClr>
              <a:buSzPts val="12055"/>
              <a:buNone/>
              <a:defRPr sz="12055"/>
            </a:lvl1pPr>
            <a:lvl2pPr indent="-228600" lvl="1" marL="914400" algn="l">
              <a:spcBef>
                <a:spcPts val="2067"/>
              </a:spcBef>
              <a:spcAft>
                <a:spcPts val="0"/>
              </a:spcAft>
              <a:buClr>
                <a:schemeClr val="dk1"/>
              </a:buClr>
              <a:buSzPts val="10333"/>
              <a:buNone/>
              <a:defRPr sz="10332"/>
            </a:lvl2pPr>
            <a:lvl3pPr indent="-228600" lvl="2" marL="1371600" algn="l">
              <a:spcBef>
                <a:spcPts val="1722"/>
              </a:spcBef>
              <a:spcAft>
                <a:spcPts val="0"/>
              </a:spcAft>
              <a:buClr>
                <a:schemeClr val="dk1"/>
              </a:buClr>
              <a:buSzPts val="8611"/>
              <a:buNone/>
              <a:defRPr sz="8610"/>
            </a:lvl3pPr>
            <a:lvl4pPr indent="-228600" lvl="3" marL="1828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4pPr>
            <a:lvl5pPr indent="-228600" lvl="4" marL="22860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5pPr>
            <a:lvl6pPr indent="-228600" lvl="5" marL="27432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6pPr>
            <a:lvl7pPr indent="-228600" lvl="6" marL="32004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7pPr>
            <a:lvl8pPr indent="-228600" lvl="7" marL="36576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8pPr>
            <a:lvl9pPr indent="-228600" lvl="8" marL="4114800" algn="l"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7750"/>
              <a:buNone/>
              <a:defRPr sz="774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sz="10332"/>
            </a:lvl1pPr>
            <a:lvl2pPr lvl="1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 algn="l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0332"/>
            </a:lvl1pPr>
            <a:lvl2pPr indent="0" lvl="1" marL="0" algn="r">
              <a:spcBef>
                <a:spcPts val="0"/>
              </a:spcBef>
              <a:buNone/>
              <a:defRPr sz="10332"/>
            </a:lvl2pPr>
            <a:lvl3pPr indent="0" lvl="2" marL="0" algn="r">
              <a:spcBef>
                <a:spcPts val="0"/>
              </a:spcBef>
              <a:buNone/>
              <a:defRPr sz="10332"/>
            </a:lvl3pPr>
            <a:lvl4pPr indent="0" lvl="3" marL="0" algn="r">
              <a:spcBef>
                <a:spcPts val="0"/>
              </a:spcBef>
              <a:buNone/>
              <a:defRPr sz="10332"/>
            </a:lvl4pPr>
            <a:lvl5pPr indent="0" lvl="4" marL="0" algn="r">
              <a:spcBef>
                <a:spcPts val="0"/>
              </a:spcBef>
              <a:buNone/>
              <a:defRPr sz="10332"/>
            </a:lvl5pPr>
            <a:lvl6pPr indent="0" lvl="5" marL="0" algn="r">
              <a:spcBef>
                <a:spcPts val="0"/>
              </a:spcBef>
              <a:buNone/>
              <a:defRPr sz="10332"/>
            </a:lvl6pPr>
            <a:lvl7pPr indent="0" lvl="6" marL="0" algn="r">
              <a:spcBef>
                <a:spcPts val="0"/>
              </a:spcBef>
              <a:buNone/>
              <a:defRPr sz="10332"/>
            </a:lvl7pPr>
            <a:lvl8pPr indent="0" lvl="7" marL="0" algn="r">
              <a:spcBef>
                <a:spcPts val="0"/>
              </a:spcBef>
              <a:buNone/>
              <a:defRPr sz="10332"/>
            </a:lvl8pPr>
            <a:lvl9pPr indent="0" lvl="8" marL="0" algn="r">
              <a:spcBef>
                <a:spcPts val="0"/>
              </a:spcBef>
              <a:buNone/>
              <a:defRPr sz="1033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673000" y="3883261"/>
            <a:ext cx="48114000" cy="161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88"/>
              <a:buFont typeface="Calibri"/>
              <a:buNone/>
              <a:defRPr b="0" i="0" sz="378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2pPr>
            <a:lvl3pPr lvl="2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3pPr>
            <a:lvl4pPr lvl="3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4pPr>
            <a:lvl5pPr lvl="4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5pPr>
            <a:lvl6pPr lvl="5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6pPr>
            <a:lvl7pPr lvl="6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7pPr>
            <a:lvl8pPr lvl="7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8pPr>
            <a:lvl9pPr lvl="8">
              <a:spcBef>
                <a:spcPts val="0"/>
              </a:spcBef>
              <a:spcAft>
                <a:spcPts val="0"/>
              </a:spcAft>
              <a:buSzPts val="12055"/>
              <a:buNone/>
              <a:defRPr sz="15499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673000" y="22626128"/>
            <a:ext cx="48114000" cy="6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3525" lIns="787250" spcFirstLastPara="1" rIns="787250" wrap="square" tIns="393525">
            <a:normAutofit/>
          </a:bodyPr>
          <a:lstStyle>
            <a:lvl1pPr indent="-1978319" lvl="0" marL="457200" marR="0" rtl="0" algn="l">
              <a:spcBef>
                <a:spcPts val="5511"/>
              </a:spcBef>
              <a:spcAft>
                <a:spcPts val="0"/>
              </a:spcAft>
              <a:buClr>
                <a:schemeClr val="dk1"/>
              </a:buClr>
              <a:buSzPts val="27555"/>
              <a:buFont typeface="Arial"/>
              <a:buChar char="•"/>
              <a:defRPr b="0" i="0" sz="27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59604" lvl="1" marL="914400" marR="0" rtl="0" algn="l">
              <a:spcBef>
                <a:spcPts val="4822"/>
              </a:spcBef>
              <a:spcAft>
                <a:spcPts val="0"/>
              </a:spcAft>
              <a:buClr>
                <a:schemeClr val="dk1"/>
              </a:buClr>
              <a:buSzPts val="24110"/>
              <a:buFont typeface="Arial"/>
              <a:buChar char="–"/>
              <a:defRPr b="0" i="0" sz="2411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40889" lvl="2" marL="1371600" marR="0" rtl="0" algn="l">
              <a:spcBef>
                <a:spcPts val="4133"/>
              </a:spcBef>
              <a:spcAft>
                <a:spcPts val="0"/>
              </a:spcAft>
              <a:buClr>
                <a:schemeClr val="dk1"/>
              </a:buClr>
              <a:buSzPts val="20666"/>
              <a:buFont typeface="Arial"/>
              <a:buChar char="•"/>
              <a:defRPr b="0" i="0" sz="206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22174" lvl="3" marL="18288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–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2174" lvl="4" marL="22860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»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22174" lvl="5" marL="27432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22174" lvl="6" marL="32004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22174" lvl="7" marL="36576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22174" lvl="8" marL="4114800" marR="0" rtl="0" algn="l">
              <a:spcBef>
                <a:spcPts val="3444"/>
              </a:spcBef>
              <a:spcAft>
                <a:spcPts val="0"/>
              </a:spcAft>
              <a:buClr>
                <a:schemeClr val="dk1"/>
              </a:buClr>
              <a:buSzPts val="17222"/>
              <a:buFont typeface="Arial"/>
              <a:buChar char="•"/>
              <a:defRPr b="0" i="0" sz="17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67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8265500" y="89876010"/>
            <a:ext cx="16929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2055"/>
              <a:buNone/>
              <a:def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38313000" y="89876010"/>
            <a:ext cx="1247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3525" lIns="787250" spcFirstLastPara="1" rIns="787250" wrap="square" tIns="3935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3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2F5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636095" y="-3947761"/>
            <a:ext cx="110225073" cy="30489364"/>
            <a:chOff x="0" y="-28575"/>
            <a:chExt cx="3101184" cy="772763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101184" cy="744188"/>
            </a:xfrm>
            <a:custGeom>
              <a:rect b="b" l="l" r="r" t="t"/>
              <a:pathLst>
                <a:path extrusionOk="0" h="744188" w="3101184">
                  <a:moveTo>
                    <a:pt x="0" y="0"/>
                  </a:moveTo>
                  <a:lnTo>
                    <a:pt x="3101184" y="0"/>
                  </a:lnTo>
                  <a:lnTo>
                    <a:pt x="3101184" y="744188"/>
                  </a:lnTo>
                  <a:lnTo>
                    <a:pt x="0" y="744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28575"/>
              <a:ext cx="3101184" cy="772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7425" lIns="437425" spcFirstLastPara="1" rIns="437425" wrap="square" tIns="437425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4834875" y="28376700"/>
            <a:ext cx="97356975" cy="118480051"/>
            <a:chOff x="0" y="-28575"/>
            <a:chExt cx="2477428" cy="3002916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2477428" cy="2974341"/>
            </a:xfrm>
            <a:custGeom>
              <a:rect b="b" l="l" r="r" t="t"/>
              <a:pathLst>
                <a:path extrusionOk="0" h="2974341" w="2477428">
                  <a:moveTo>
                    <a:pt x="42557" y="0"/>
                  </a:moveTo>
                  <a:lnTo>
                    <a:pt x="2434871" y="0"/>
                  </a:lnTo>
                  <a:cubicBezTo>
                    <a:pt x="2458375" y="0"/>
                    <a:pt x="2477428" y="19053"/>
                    <a:pt x="2477428" y="42557"/>
                  </a:cubicBezTo>
                  <a:lnTo>
                    <a:pt x="2477428" y="2931784"/>
                  </a:lnTo>
                  <a:cubicBezTo>
                    <a:pt x="2477428" y="2955288"/>
                    <a:pt x="2458375" y="2974341"/>
                    <a:pt x="2434871" y="2974341"/>
                  </a:cubicBezTo>
                  <a:lnTo>
                    <a:pt x="42557" y="2974341"/>
                  </a:lnTo>
                  <a:cubicBezTo>
                    <a:pt x="19053" y="2974341"/>
                    <a:pt x="0" y="2955288"/>
                    <a:pt x="0" y="2931784"/>
                  </a:cubicBezTo>
                  <a:lnTo>
                    <a:pt x="0" y="42557"/>
                  </a:lnTo>
                  <a:cubicBezTo>
                    <a:pt x="0" y="19053"/>
                    <a:pt x="19053" y="0"/>
                    <a:pt x="4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787250" lIns="787250" spcFirstLastPara="1" rIns="787250" wrap="square" tIns="7872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28575"/>
              <a:ext cx="2477428" cy="3002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7425" lIns="437425" spcFirstLastPara="1" rIns="437425" wrap="square" tIns="437425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4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28569774" y="78301200"/>
            <a:ext cx="52307767" cy="16711246"/>
          </a:xfrm>
          <a:custGeom>
            <a:rect b="b" l="l" r="r" t="t"/>
            <a:pathLst>
              <a:path extrusionOk="0" h="1181842" w="5029593">
                <a:moveTo>
                  <a:pt x="0" y="0"/>
                </a:moveTo>
                <a:lnTo>
                  <a:pt x="5029594" y="0"/>
                </a:lnTo>
                <a:lnTo>
                  <a:pt x="5029594" y="1181841"/>
                </a:lnTo>
                <a:lnTo>
                  <a:pt x="0" y="1181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-36920925" y="16859225"/>
            <a:ext cx="87280584" cy="141560602"/>
          </a:xfrm>
          <a:custGeom>
            <a:rect b="b" l="l" r="r" t="t"/>
            <a:pathLst>
              <a:path extrusionOk="0" h="10011358" w="6660098">
                <a:moveTo>
                  <a:pt x="0" y="0"/>
                </a:moveTo>
                <a:lnTo>
                  <a:pt x="6660098" y="0"/>
                </a:lnTo>
                <a:lnTo>
                  <a:pt x="6660098" y="10011358"/>
                </a:lnTo>
                <a:lnTo>
                  <a:pt x="0" y="100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-10768600" y="-13252054"/>
            <a:ext cx="105495812" cy="41625818"/>
          </a:xfrm>
          <a:custGeom>
            <a:rect b="b" l="l" r="r" t="t"/>
            <a:pathLst>
              <a:path extrusionOk="0" h="4260575" w="9296833">
                <a:moveTo>
                  <a:pt x="0" y="0"/>
                </a:moveTo>
                <a:lnTo>
                  <a:pt x="9296833" y="0"/>
                </a:lnTo>
                <a:lnTo>
                  <a:pt x="9296833" y="4260576"/>
                </a:lnTo>
                <a:lnTo>
                  <a:pt x="0" y="4260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7855512" y="1096350"/>
            <a:ext cx="9064539" cy="7694493"/>
          </a:xfrm>
          <a:custGeom>
            <a:rect b="b" l="l" r="r" t="t"/>
            <a:pathLst>
              <a:path extrusionOk="0" h="360778" w="349611">
                <a:moveTo>
                  <a:pt x="0" y="0"/>
                </a:moveTo>
                <a:lnTo>
                  <a:pt x="349611" y="0"/>
                </a:lnTo>
                <a:lnTo>
                  <a:pt x="349611" y="360779"/>
                </a:lnTo>
                <a:lnTo>
                  <a:pt x="0" y="36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0625" l="-543666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4834874" y="2195175"/>
            <a:ext cx="20489380" cy="21784508"/>
          </a:xfrm>
          <a:custGeom>
            <a:rect b="b" l="l" r="r" t="t"/>
            <a:pathLst>
              <a:path extrusionOk="0" h="1540630" w="1200491">
                <a:moveTo>
                  <a:pt x="0" y="0"/>
                </a:moveTo>
                <a:lnTo>
                  <a:pt x="1200491" y="0"/>
                </a:lnTo>
                <a:lnTo>
                  <a:pt x="1200491" y="1540631"/>
                </a:lnTo>
                <a:lnTo>
                  <a:pt x="0" y="1540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74566656" y="2514927"/>
            <a:ext cx="21730047" cy="4857253"/>
          </a:xfrm>
          <a:custGeom>
            <a:rect b="b" l="l" r="r" t="t"/>
            <a:pathLst>
              <a:path extrusionOk="0" h="227746" w="969226">
                <a:moveTo>
                  <a:pt x="0" y="0"/>
                </a:moveTo>
                <a:lnTo>
                  <a:pt x="969226" y="0"/>
                </a:lnTo>
                <a:lnTo>
                  <a:pt x="969226" y="227746"/>
                </a:lnTo>
                <a:lnTo>
                  <a:pt x="0" y="227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 txBox="1"/>
          <p:nvPr/>
        </p:nvSpPr>
        <p:spPr>
          <a:xfrm>
            <a:off x="34347036" y="9988175"/>
            <a:ext cx="83094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10" u="none" cap="none" strike="noStrike">
                <a:solidFill>
                  <a:srgbClr val="232F57"/>
                </a:solidFill>
                <a:latin typeface="Montserrat"/>
                <a:ea typeface="Montserrat"/>
                <a:cs typeface="Montserrat"/>
                <a:sym typeface="Montserrat"/>
              </a:rPr>
              <a:t>Name:</a:t>
            </a:r>
            <a:endParaRPr b="1" sz="15541"/>
          </a:p>
        </p:txBody>
      </p:sp>
      <p:sp>
        <p:nvSpPr>
          <p:cNvPr id="97" name="Google Shape;97;p1"/>
          <p:cNvSpPr txBox="1"/>
          <p:nvPr/>
        </p:nvSpPr>
        <p:spPr>
          <a:xfrm>
            <a:off x="34363332" y="13391858"/>
            <a:ext cx="101595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10" u="none" cap="none" strike="noStrike">
                <a:solidFill>
                  <a:srgbClr val="232F57"/>
                </a:solidFill>
                <a:latin typeface="Montserrat"/>
                <a:ea typeface="Montserrat"/>
                <a:cs typeface="Montserrat"/>
                <a:sym typeface="Montserrat"/>
              </a:rPr>
              <a:t>Orcid:</a:t>
            </a:r>
            <a:endParaRPr b="1" sz="15541"/>
          </a:p>
        </p:txBody>
      </p:sp>
      <p:sp>
        <p:nvSpPr>
          <p:cNvPr id="98" name="Google Shape;98;p1"/>
          <p:cNvSpPr txBox="1"/>
          <p:nvPr/>
        </p:nvSpPr>
        <p:spPr>
          <a:xfrm>
            <a:off x="34325750" y="16795541"/>
            <a:ext cx="104916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10" u="none" cap="none" strike="noStrike">
                <a:solidFill>
                  <a:srgbClr val="232F57"/>
                </a:solidFill>
                <a:latin typeface="Montserrat"/>
                <a:ea typeface="Montserrat"/>
                <a:cs typeface="Montserrat"/>
                <a:sym typeface="Montserrat"/>
              </a:rPr>
              <a:t>Adress::</a:t>
            </a:r>
            <a:endParaRPr b="1" sz="15541"/>
          </a:p>
        </p:txBody>
      </p:sp>
      <p:sp>
        <p:nvSpPr>
          <p:cNvPr id="99" name="Google Shape;99;p1"/>
          <p:cNvSpPr txBox="1"/>
          <p:nvPr/>
        </p:nvSpPr>
        <p:spPr>
          <a:xfrm>
            <a:off x="34283697" y="20199224"/>
            <a:ext cx="114672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10" u="none" cap="none" strike="noStrike">
                <a:solidFill>
                  <a:srgbClr val="232F57"/>
                </a:solidFill>
                <a:latin typeface="Montserrat"/>
                <a:ea typeface="Montserrat"/>
                <a:cs typeface="Montserrat"/>
                <a:sym typeface="Montserrat"/>
              </a:rPr>
              <a:t>Abstarct::</a:t>
            </a:r>
            <a:endParaRPr b="1" sz="1554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